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714" r:id="rId3"/>
    <p:sldMasterId id="2147483726" r:id="rId4"/>
  </p:sldMasterIdLst>
  <p:notesMasterIdLst>
    <p:notesMasterId r:id="rId23"/>
  </p:notesMasterIdLst>
  <p:sldIdLst>
    <p:sldId id="256" r:id="rId5"/>
    <p:sldId id="6349" r:id="rId6"/>
    <p:sldId id="6352" r:id="rId7"/>
    <p:sldId id="6350" r:id="rId8"/>
    <p:sldId id="6351" r:id="rId9"/>
    <p:sldId id="6353" r:id="rId10"/>
    <p:sldId id="285" r:id="rId11"/>
    <p:sldId id="286" r:id="rId12"/>
    <p:sldId id="6334" r:id="rId13"/>
    <p:sldId id="6358" r:id="rId14"/>
    <p:sldId id="6355" r:id="rId15"/>
    <p:sldId id="262" r:id="rId16"/>
    <p:sldId id="6335" r:id="rId17"/>
    <p:sldId id="6362" r:id="rId18"/>
    <p:sldId id="6359" r:id="rId19"/>
    <p:sldId id="6330" r:id="rId20"/>
    <p:sldId id="6348" r:id="rId21"/>
    <p:sldId id="6290" r:id="rId22"/>
  </p:sldIdLst>
  <p:sldSz cx="9144000" cy="5143500" type="screen16x9"/>
  <p:notesSz cx="9144000" cy="51435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  <a:srgbClr val="FFDD02"/>
    <a:srgbClr val="FEDA02"/>
    <a:srgbClr val="FFC000"/>
    <a:srgbClr val="FEBD02"/>
    <a:srgbClr val="4F81BD"/>
    <a:srgbClr val="FF6600"/>
    <a:srgbClr val="D9047A"/>
    <a:srgbClr val="0487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52" autoAdjust="0"/>
    <p:restoredTop sz="94660"/>
  </p:normalViewPr>
  <p:slideViewPr>
    <p:cSldViewPr>
      <p:cViewPr varScale="1">
        <p:scale>
          <a:sx n="96" d="100"/>
          <a:sy n="96" d="100"/>
        </p:scale>
        <p:origin x="114" y="3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0" d="100"/>
        <a:sy n="1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95B216-E246-47FF-8D18-D4BC700A9D21}" type="datetimeFigureOut">
              <a:rPr lang="en-US" smtClean="0"/>
              <a:t>13/12/2023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6463D6-FA08-4141-8BF8-560B9FF33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665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13/12/2023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97258-D923-49A4-BCB8-86800A5D1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63E696-8378-4449-A340-55D05CB76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1B5099-EA01-4678-BF41-CEC64A21C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E1A7B2-4F29-4F40-BD01-106A1D22B0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098351-0136-4E59-A271-3F7AC30AC1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4CEF2D-4BF7-4A69-AC48-A086A439F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13/12/2023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00E981-C6C7-4CA7-9727-BAC27F24E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E3A639-D128-456E-AFFB-2F3F24368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83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96F2C-B158-43B5-9C21-549FA9EBD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8A75B6-1093-4B83-A120-CB5D372D0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13/12/2023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9A1636-0E03-461C-86E1-ACA361AE2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73A85B-9D18-40B4-995B-529299CF7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8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AF1590-1BE7-4EE6-8678-6DA9F09B6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13/12/2023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1B33F8-7E37-412D-A10B-04353C81D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B5CF0B-9A27-4D3F-BEF4-5B1FB1879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64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30F68-029F-4F5C-A094-F26F2311F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64BEB-AD39-4CA9-B855-F75E016C8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358554-6D02-4637-815A-8BF38C8A5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6A9515-0012-4CFB-BB31-780FDAB9C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13/12/2023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2AD2F3-474E-4878-9E95-479F51FA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14161F-6EAC-4133-ADBC-537BBD8C3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48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599EA-3BD4-4FC4-AB1D-4FB4D1646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87EB16-0937-4373-8C56-F42A8D0C0B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445C1-8166-40AC-BB58-0596441F4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FDEA2E-CD2E-4232-AA35-9A2598385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13/12/2023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15C09F-536D-450C-BC71-60D4D2B87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5B9392-BB79-4283-96AE-916BB6F2A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19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A4C55-D89C-4A7E-AFC2-45C3AA2B1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64C444-6F6B-45E7-AEC9-0A15B15AF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4587B-F718-4D7D-A631-F4D3FCCFD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FFC70-55A3-4C9F-A9B1-F2FE147D2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91F72-0232-4300-A40B-F9B01CB0D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1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449F87-83CF-4313-8D1B-F3F59759B7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617A9-7D00-4C21-BC1D-74BD907D9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5DE6C-242E-48A0-AB09-5FAD3BF4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AE92D-61B8-4CFC-B70B-C975DF272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A4797-FE24-490E-88FB-52CA385E3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6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6ACBE-4805-4393-9C3D-720C34594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D6626D-133D-4383-B690-0B96745270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A2B7F-FA3A-40CA-9A0F-D7903AD78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53E38-84D3-4B82-8FE6-9673F7953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612FD-41C5-4B01-8DE4-0DF10CFC9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30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7A5E1-7CE9-4934-8035-76589469E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7B1190-1D78-44B0-8760-F9A5E41203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16202-119E-4B6B-B9EF-74880C5BF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B0568-2558-478A-B833-E07D08FF5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F1F76-734D-45D7-89CF-BBD593899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31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2766D-6A42-4EB3-A6D6-D384DD146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408AC9-EBEF-470A-8333-28FFBE2D5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0CB8F8-6F77-415C-A727-FFD082F29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DAF55-7474-4A55-99B4-6FA82DD58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548E2-D87D-4884-90F1-5DD6EBF5B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3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FF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1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13/12/2023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812AF-FBBE-48D5-AC05-3B2DA503A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10F8D-1221-4FDB-991B-E3EFB32B54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19FEF5-6DBA-4BF2-9E02-6BC104DC8E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9329D-5621-45BA-BB3F-6C3FB0D2F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F028A5-C281-442C-A2D2-E1DFEC9B3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53458A-E503-4FF4-8579-6BE85545D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3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4420E-4127-4A3F-A7EA-8D058F007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03AEFC-EC05-408C-88A5-002E02F67A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63CED4-401D-4966-A8EC-4707C39F53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6974F9-8182-40B8-90A3-1ACF0C3CB9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73E6FA-3FAE-4A6A-9E53-7A4F828253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FFE78C-ECB7-4B79-BC3B-778B7ADFA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E496C3-AC9F-49D1-96D6-0A4008106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F5D416-D578-4FED-A05B-BB8A1B2A1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21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20C18-3696-4F4C-8816-26B9A44CC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88620B-B459-400D-9004-C1C76025A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7A5CE9-822E-4977-AFCE-CCF6B1204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DA1A47-ED62-4B53-BB65-88AAB211D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8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400467-0603-45DE-BAC7-AC56384D4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6AAD6-85FE-441F-8D12-6CCCFF514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E8407B-7097-42E7-8348-CF2EBCF3F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92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BFCA4-E8B2-49CA-AACA-88F899AC8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9497F6-4F4B-4AA3-8F5B-D16B071C9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E89656-BC82-4D07-9E8B-4BF52E127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FEDEFE-C103-47AB-84AB-EA0C70EB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A2A007-AF94-4910-A095-F52BE16E3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A9860A-7797-4BFB-B774-273D3E58E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40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2D30C-D690-4949-B1E9-FB43899F5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862296-C63D-4D09-B527-CFEAA4CCCE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64F173-E9BA-45D6-9A71-2FAAE263D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F902FC-5119-4E1A-8593-0C7838FE6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6B209-827B-47B4-97E2-65E0EC774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883439-ACBA-4DE6-BF57-629A15534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22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124FF-F796-4B63-A7D0-A92DC7654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E3510F-1D4B-4930-AE25-2BF242A74E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459594-58EE-43AB-AA76-49567578A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AC6259-7832-4594-BDFB-49704B492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5B111-4F40-48BF-B558-4CDCFAFE7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53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0E28E2-6716-4390-947C-8D1C0A412E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0F87A2-94AE-47A7-8196-FFC7D562A3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3CA56E-0A45-450A-AAB2-AEBFB6121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69972C-45FA-4B4A-B84F-C3DF73511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2F1F75-7CDA-4088-B08F-72E4FFF03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80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2802C-9785-4DA3-96A6-405B8B53367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1B63C-637A-47DC-84ED-E47AF6D536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71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5E3F52-D36C-4D85-9523-17F49B61ECF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8B084-CF1D-4085-9868-52A2AD4C978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22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FF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13/12/2023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8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B403E-B11A-4D09-8480-44B56444522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65C04-2418-46C2-B09C-D45DEEB381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53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1FAB2-5421-4BE7-AF1C-D055C60189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5CC9F-2F13-478D-974C-B89678FF48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23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2FDE6-541C-4837-B89C-6310611B301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4BDBD-1564-4CAA-9C4B-8301BFA5D12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64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07F0D-A30B-4C68-B6B1-81AE5364031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B1336-7DBF-446B-A8A1-759F34AC5BD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47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E5577-25E9-4D0A-86CA-528BE8A35FE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B3AA1-13EF-441E-BF7D-80A0AF6ED3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79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2946C-4F49-4E05-B419-028462ADC0B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D5FA4-497B-4921-8F3A-88F9897DE50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83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77D45-4E11-4D55-BD51-4DA4F2D6A6E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73F2E2-3370-4758-82FE-97BAF40B2DD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15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ACF2B-3FDC-4FA7-AE4E-7BC42EAE489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81758-1860-40BD-B815-EA88D910634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7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10D88-3E58-4CBD-863B-9FE18D8816A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CFA7C-B324-4515-A133-C3EA0A4B534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62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53944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1B3564-6501-46EF-8C50-A2EBAD3199B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2F375-8291-4C00-98EF-443B4A99B31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16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FF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13/12/2023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226222"/>
            <a:ext cx="7772400" cy="43457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AC5C3-734E-4731-83CB-EBD81A1DD3B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8EEF3-C007-4638-91AF-603647E5E85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40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13/12/2023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826E7-AF39-4B13-BF98-E623110D22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6211B1-A567-4E74-8756-A7AACC1189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910D3-8772-416D-A29C-1B77031D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90DEE-BF93-4E2D-92C6-598784312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D32F1-2712-4E7F-88B7-EF8E4F16F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95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6562F-4914-4AED-B32F-8ED66EF0D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5F97C-C177-4DEA-A0C7-7064D0783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20EE5-9FC5-4892-BF21-E6A695F35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EB51A-3F72-419F-843A-D6C0423A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3B834-0E0F-4D05-BB5A-28E52BC3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23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91F5D-D4AA-4F73-92E6-4ABF0DC8E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0014C-8345-416C-8D56-FB2B48969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FBF07-65E6-484B-BDC5-180BF939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EFF6B-2B9B-4045-A011-E92321EFB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0A07E-868E-4F5A-AB01-59B6A2769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68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6DBDA-3812-444A-B70F-06E1D4CEC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391E7-AC72-497E-A9DD-6CA7AC8FD9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CD34EF-68C8-486B-B46B-9B704A026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58A7BB-80B9-45B9-8B2A-8D5CA27C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13/12/2023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ECAFCC-25C7-42FC-98C2-EDC11894A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B87CA6-5FC9-43FD-884D-3B9067D74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74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A4DDDA">
              <a:alpha val="7176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0957" y="193674"/>
            <a:ext cx="8562085" cy="513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FF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88847" y="830960"/>
            <a:ext cx="5227955" cy="16262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13/12/2023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98CE19-4582-4410-AB6B-CEAC80AD8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EC8540-BAB7-4884-8E64-26DFAC586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3674F-496D-4B49-9F02-F149AFB7BB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D933F-DB83-42DE-AA03-D5EF6BC86FFB}" type="datetimeFigureOut">
              <a:rPr lang="en-US" smtClean="0"/>
              <a:t>13/12/2023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DBF98-2AD8-476E-A013-57C706466A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E7A0C-6226-4B69-B249-2360E65B63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449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4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310FAF-402D-47E6-AB27-9CB042F63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9B709D-C09C-48AC-BE41-11C44F6C93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9ADC0-8D70-4C67-A2D9-324BE34718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1C682-E527-465E-9DE1-7DD8CC96FEBE}" type="datetimeFigureOut">
              <a:rPr lang="en-US" smtClean="0"/>
              <a:pPr/>
              <a:t>13/12/2023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9B4F54-4E02-4537-9CE5-AA4D728008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19B0E-E7C8-4E43-920F-35F6799963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19A5E-5106-4644-87F1-F6BEE2321D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124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4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3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133038C-89C3-45E2-AD71-66B4B957827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800FA58-ECA4-4F15-B6AD-448D86A059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568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8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ộp Văn bản 3">
            <a:extLst>
              <a:ext uri="{FF2B5EF4-FFF2-40B4-BE49-F238E27FC236}">
                <a16:creationId xmlns:a16="http://schemas.microsoft.com/office/drawing/2014/main" id="{6ECACE5C-9C24-4177-8BE1-089DFF101282}"/>
              </a:ext>
            </a:extLst>
          </p:cNvPr>
          <p:cNvSpPr txBox="1"/>
          <p:nvPr/>
        </p:nvSpPr>
        <p:spPr>
          <a:xfrm>
            <a:off x="2209800" y="590550"/>
            <a:ext cx="6507126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4">
            <a:extLst>
              <a:ext uri="{FF2B5EF4-FFF2-40B4-BE49-F238E27FC236}">
                <a16:creationId xmlns:a16="http://schemas.microsoft.com/office/drawing/2014/main" id="{17F1B43E-E2E1-46FB-9F89-CD61046A143A}"/>
              </a:ext>
            </a:extLst>
          </p:cNvPr>
          <p:cNvSpPr txBox="1"/>
          <p:nvPr/>
        </p:nvSpPr>
        <p:spPr>
          <a:xfrm>
            <a:off x="3657600" y="2266950"/>
            <a:ext cx="8458200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hay 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say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67F6B9C-EF72-49C9-932A-0DF35A309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78594" y1="18438" x2="78594" y2="18438"/>
                        <a14:foregroundMark x1="88594" y1="58125" x2="88594" y2="58125"/>
                        <a14:foregroundMark x1="87344" y1="57656" x2="87344" y2="57656"/>
                        <a14:foregroundMark x1="86094" y1="58750" x2="87344" y2="58750"/>
                        <a14:foregroundMark x1="85938" y1="47344" x2="85938" y2="47344"/>
                        <a14:foregroundMark x1="84531" y1="41094" x2="84531" y2="41094"/>
                        <a14:foregroundMark x1="81719" y1="46719" x2="81719" y2="46719"/>
                        <a14:foregroundMark x1="80469" y1="62031" x2="80469" y2="62031"/>
                        <a14:foregroundMark x1="77344" y1="64375" x2="77344" y2="64375"/>
                        <a14:foregroundMark x1="79688" y1="63125" x2="79688" y2="63125"/>
                        <a14:foregroundMark x1="77656" y1="63594" x2="77656" y2="63594"/>
                        <a14:foregroundMark x1="77344" y1="64688" x2="79531" y2="64375"/>
                        <a14:foregroundMark x1="80000" y1="64375" x2="80156" y2="65156"/>
                        <a14:foregroundMark x1="80469" y1="66094" x2="81094" y2="66406"/>
                        <a14:foregroundMark x1="26406" y1="72031" x2="26406" y2="72031"/>
                        <a14:foregroundMark x1="28750" y1="69219" x2="28750" y2="69219"/>
                        <a14:foregroundMark x1="27344" y1="66406" x2="27344" y2="66406"/>
                        <a14:foregroundMark x1="26094" y1="68906" x2="26094" y2="68906"/>
                        <a14:foregroundMark x1="27656" y1="71875" x2="30625" y2="72656"/>
                        <a14:foregroundMark x1="31719" y1="72500" x2="31719" y2="72500"/>
                        <a14:foregroundMark x1="29531" y1="70000" x2="29531" y2="70000"/>
                        <a14:foregroundMark x1="29531" y1="69844" x2="29531" y2="69844"/>
                        <a14:foregroundMark x1="31094" y1="68906" x2="31094" y2="68906"/>
                        <a14:foregroundMark x1="31406" y1="69063" x2="30625" y2="69844"/>
                        <a14:foregroundMark x1="28594" y1="73281" x2="28594" y2="73281"/>
                        <a14:foregroundMark x1="25938" y1="79688" x2="25938" y2="79688"/>
                        <a14:foregroundMark x1="49688" y1="75469" x2="49688" y2="75469"/>
                        <a14:foregroundMark x1="48125" y1="77656" x2="48125" y2="77656"/>
                        <a14:foregroundMark x1="46406" y1="80469" x2="47813" y2="80313"/>
                        <a14:foregroundMark x1="34063" y1="78906" x2="35469" y2="78906"/>
                        <a14:foregroundMark x1="35625" y1="76094" x2="35625" y2="76094"/>
                        <a14:foregroundMark x1="35469" y1="76406" x2="35313" y2="77500"/>
                        <a14:foregroundMark x1="32813" y1="78594" x2="32813" y2="78594"/>
                        <a14:foregroundMark x1="32344" y1="79219" x2="34531" y2="79219"/>
                        <a14:foregroundMark x1="36406" y1="79219" x2="37813" y2="79375"/>
                        <a14:foregroundMark x1="38438" y1="78594" x2="38438" y2="78594"/>
                        <a14:foregroundMark x1="34844" y1="80156" x2="34844" y2="80156"/>
                        <a14:foregroundMark x1="34531" y1="81094" x2="35938" y2="8140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00" y="1657350"/>
            <a:ext cx="3295650" cy="3295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57150"/>
            <a:ext cx="8686799" cy="4575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800" y="4705350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60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4484371"/>
              </p:ext>
            </p:extLst>
          </p:nvPr>
        </p:nvGraphicFramePr>
        <p:xfrm>
          <a:off x="152400" y="514349"/>
          <a:ext cx="4572000" cy="4302888"/>
        </p:xfrm>
        <a:graphic>
          <a:graphicData uri="http://schemas.openxmlformats.org/drawingml/2006/table">
            <a:tbl>
              <a:tblPr firstRow="1" firstCol="1" bandRow="1"/>
              <a:tblGrid>
                <a:gridCol w="1219200">
                  <a:extLst>
                    <a:ext uri="{9D8B030D-6E8A-4147-A177-3AD203B41FA5}">
                      <a16:colId xmlns:a16="http://schemas.microsoft.com/office/drawing/2014/main" val="2271871098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3261824826"/>
                    </a:ext>
                  </a:extLst>
                </a:gridCol>
              </a:tblGrid>
              <a:tr h="36260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KHU VỰC BẮC Á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0102495"/>
                  </a:ext>
                </a:extLst>
              </a:tr>
              <a:tr h="3626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Giới hạn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Gồm toàn bộ vùng Xi-bia……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1338097"/>
                  </a:ext>
                </a:extLst>
              </a:tr>
              <a:tr h="7252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 hình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bộ phận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2928289"/>
                  </a:ext>
                </a:extLst>
              </a:tr>
              <a:tr h="3626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Khí hậu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……..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khắc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nghiệt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9440650"/>
                  </a:ext>
                </a:extLst>
              </a:tr>
              <a:tr h="10878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ngòi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……..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………..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Có ……… lớn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0944278"/>
                  </a:ext>
                </a:extLst>
              </a:tr>
              <a:tr h="3626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Cảnh quan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 yếu là …………, được bảo tồn tốt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689647"/>
                  </a:ext>
                </a:extLst>
              </a:tr>
              <a:tr h="3626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Khoáng sản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6791340"/>
                  </a:ext>
                </a:extLst>
              </a:tr>
            </a:tbl>
          </a:graphicData>
        </a:graphic>
      </p:graphicFrame>
      <p:pic>
        <p:nvPicPr>
          <p:cNvPr id="3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57150"/>
            <a:ext cx="4038599" cy="45751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55435" y="4636466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</a:p>
        </p:txBody>
      </p:sp>
    </p:spTree>
    <p:extLst>
      <p:ext uri="{BB962C8B-B14F-4D97-AF65-F5344CB8AC3E}">
        <p14:creationId xmlns:p14="http://schemas.microsoft.com/office/powerpoint/2010/main" val="94000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435768-9E53-442A-BC34-57E475F35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285751"/>
            <a:ext cx="3581400" cy="2854807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5B17B22-3B5C-4EC1-AA6F-B7B9B7F2963A}"/>
              </a:ext>
            </a:extLst>
          </p:cNvPr>
          <p:cNvSpPr/>
          <p:nvPr/>
        </p:nvSpPr>
        <p:spPr>
          <a:xfrm>
            <a:off x="6000024" y="350293"/>
            <a:ext cx="2835541" cy="1988023"/>
          </a:xfrm>
          <a:custGeom>
            <a:avLst/>
            <a:gdLst>
              <a:gd name="connsiteX0" fmla="*/ 1283331 w 2835541"/>
              <a:gd name="connsiteY0" fmla="*/ 495868 h 1988023"/>
              <a:gd name="connsiteX1" fmla="*/ 1260585 w 2835541"/>
              <a:gd name="connsiteY1" fmla="*/ 504967 h 1988023"/>
              <a:gd name="connsiteX2" fmla="*/ 1246937 w 2835541"/>
              <a:gd name="connsiteY2" fmla="*/ 509516 h 1988023"/>
              <a:gd name="connsiteX3" fmla="*/ 1228740 w 2835541"/>
              <a:gd name="connsiteY3" fmla="*/ 541361 h 1988023"/>
              <a:gd name="connsiteX4" fmla="*/ 1210543 w 2835541"/>
              <a:gd name="connsiteY4" fmla="*/ 545910 h 1988023"/>
              <a:gd name="connsiteX5" fmla="*/ 1128657 w 2835541"/>
              <a:gd name="connsiteY5" fmla="*/ 559558 h 1988023"/>
              <a:gd name="connsiteX6" fmla="*/ 1110460 w 2835541"/>
              <a:gd name="connsiteY6" fmla="*/ 568656 h 1988023"/>
              <a:gd name="connsiteX7" fmla="*/ 1092263 w 2835541"/>
              <a:gd name="connsiteY7" fmla="*/ 573206 h 1988023"/>
              <a:gd name="connsiteX8" fmla="*/ 1078615 w 2835541"/>
              <a:gd name="connsiteY8" fmla="*/ 582304 h 1988023"/>
              <a:gd name="connsiteX9" fmla="*/ 1060418 w 2835541"/>
              <a:gd name="connsiteY9" fmla="*/ 623247 h 1988023"/>
              <a:gd name="connsiteX10" fmla="*/ 1055869 w 2835541"/>
              <a:gd name="connsiteY10" fmla="*/ 636895 h 1988023"/>
              <a:gd name="connsiteX11" fmla="*/ 1028573 w 2835541"/>
              <a:gd name="connsiteY11" fmla="*/ 655092 h 1988023"/>
              <a:gd name="connsiteX12" fmla="*/ 1014925 w 2835541"/>
              <a:gd name="connsiteY12" fmla="*/ 664191 h 1988023"/>
              <a:gd name="connsiteX13" fmla="*/ 983080 w 2835541"/>
              <a:gd name="connsiteY13" fmla="*/ 659641 h 1988023"/>
              <a:gd name="connsiteX14" fmla="*/ 969433 w 2835541"/>
              <a:gd name="connsiteY14" fmla="*/ 655092 h 1988023"/>
              <a:gd name="connsiteX15" fmla="*/ 942137 w 2835541"/>
              <a:gd name="connsiteY15" fmla="*/ 659641 h 1988023"/>
              <a:gd name="connsiteX16" fmla="*/ 905743 w 2835541"/>
              <a:gd name="connsiteY16" fmla="*/ 696035 h 1988023"/>
              <a:gd name="connsiteX17" fmla="*/ 873898 w 2835541"/>
              <a:gd name="connsiteY17" fmla="*/ 718782 h 1988023"/>
              <a:gd name="connsiteX18" fmla="*/ 851152 w 2835541"/>
              <a:gd name="connsiteY18" fmla="*/ 645994 h 1988023"/>
              <a:gd name="connsiteX19" fmla="*/ 814758 w 2835541"/>
              <a:gd name="connsiteY19" fmla="*/ 636895 h 1988023"/>
              <a:gd name="connsiteX20" fmla="*/ 801110 w 2835541"/>
              <a:gd name="connsiteY20" fmla="*/ 632346 h 1988023"/>
              <a:gd name="connsiteX21" fmla="*/ 760167 w 2835541"/>
              <a:gd name="connsiteY21" fmla="*/ 659641 h 1988023"/>
              <a:gd name="connsiteX22" fmla="*/ 732872 w 2835541"/>
              <a:gd name="connsiteY22" fmla="*/ 682388 h 1988023"/>
              <a:gd name="connsiteX23" fmla="*/ 714675 w 2835541"/>
              <a:gd name="connsiteY23" fmla="*/ 709683 h 1988023"/>
              <a:gd name="connsiteX24" fmla="*/ 705576 w 2835541"/>
              <a:gd name="connsiteY24" fmla="*/ 727880 h 1988023"/>
              <a:gd name="connsiteX25" fmla="*/ 691928 w 2835541"/>
              <a:gd name="connsiteY25" fmla="*/ 741528 h 1988023"/>
              <a:gd name="connsiteX26" fmla="*/ 678280 w 2835541"/>
              <a:gd name="connsiteY26" fmla="*/ 764274 h 1988023"/>
              <a:gd name="connsiteX27" fmla="*/ 664633 w 2835541"/>
              <a:gd name="connsiteY27" fmla="*/ 777922 h 1988023"/>
              <a:gd name="connsiteX28" fmla="*/ 650985 w 2835541"/>
              <a:gd name="connsiteY28" fmla="*/ 796119 h 1988023"/>
              <a:gd name="connsiteX29" fmla="*/ 641886 w 2835541"/>
              <a:gd name="connsiteY29" fmla="*/ 823414 h 1988023"/>
              <a:gd name="connsiteX30" fmla="*/ 637337 w 2835541"/>
              <a:gd name="connsiteY30" fmla="*/ 837062 h 1988023"/>
              <a:gd name="connsiteX31" fmla="*/ 632788 w 2835541"/>
              <a:gd name="connsiteY31" fmla="*/ 882555 h 1988023"/>
              <a:gd name="connsiteX32" fmla="*/ 582746 w 2835541"/>
              <a:gd name="connsiteY32" fmla="*/ 878006 h 1988023"/>
              <a:gd name="connsiteX33" fmla="*/ 464466 w 2835541"/>
              <a:gd name="connsiteY33" fmla="*/ 882555 h 1988023"/>
              <a:gd name="connsiteX34" fmla="*/ 437170 w 2835541"/>
              <a:gd name="connsiteY34" fmla="*/ 896203 h 1988023"/>
              <a:gd name="connsiteX35" fmla="*/ 423522 w 2835541"/>
              <a:gd name="connsiteY35" fmla="*/ 900752 h 1988023"/>
              <a:gd name="connsiteX36" fmla="*/ 409875 w 2835541"/>
              <a:gd name="connsiteY36" fmla="*/ 914400 h 1988023"/>
              <a:gd name="connsiteX37" fmla="*/ 378030 w 2835541"/>
              <a:gd name="connsiteY37" fmla="*/ 928047 h 1988023"/>
              <a:gd name="connsiteX38" fmla="*/ 337086 w 2835541"/>
              <a:gd name="connsiteY38" fmla="*/ 959892 h 1988023"/>
              <a:gd name="connsiteX39" fmla="*/ 323439 w 2835541"/>
              <a:gd name="connsiteY39" fmla="*/ 964441 h 1988023"/>
              <a:gd name="connsiteX40" fmla="*/ 282495 w 2835541"/>
              <a:gd name="connsiteY40" fmla="*/ 991737 h 1988023"/>
              <a:gd name="connsiteX41" fmla="*/ 268848 w 2835541"/>
              <a:gd name="connsiteY41" fmla="*/ 1000835 h 1988023"/>
              <a:gd name="connsiteX42" fmla="*/ 255200 w 2835541"/>
              <a:gd name="connsiteY42" fmla="*/ 1009934 h 1988023"/>
              <a:gd name="connsiteX43" fmla="*/ 237003 w 2835541"/>
              <a:gd name="connsiteY43" fmla="*/ 1078173 h 1988023"/>
              <a:gd name="connsiteX44" fmla="*/ 223355 w 2835541"/>
              <a:gd name="connsiteY44" fmla="*/ 1123665 h 1988023"/>
              <a:gd name="connsiteX45" fmla="*/ 218806 w 2835541"/>
              <a:gd name="connsiteY45" fmla="*/ 1137313 h 1988023"/>
              <a:gd name="connsiteX46" fmla="*/ 214257 w 2835541"/>
              <a:gd name="connsiteY46" fmla="*/ 1160059 h 1988023"/>
              <a:gd name="connsiteX47" fmla="*/ 182412 w 2835541"/>
              <a:gd name="connsiteY47" fmla="*/ 1191904 h 1988023"/>
              <a:gd name="connsiteX48" fmla="*/ 173313 w 2835541"/>
              <a:gd name="connsiteY48" fmla="*/ 1205552 h 1988023"/>
              <a:gd name="connsiteX49" fmla="*/ 146018 w 2835541"/>
              <a:gd name="connsiteY49" fmla="*/ 1219200 h 1988023"/>
              <a:gd name="connsiteX50" fmla="*/ 132370 w 2835541"/>
              <a:gd name="connsiteY50" fmla="*/ 1246495 h 1988023"/>
              <a:gd name="connsiteX51" fmla="*/ 114173 w 2835541"/>
              <a:gd name="connsiteY51" fmla="*/ 1251044 h 1988023"/>
              <a:gd name="connsiteX52" fmla="*/ 100525 w 2835541"/>
              <a:gd name="connsiteY52" fmla="*/ 1260143 h 1988023"/>
              <a:gd name="connsiteX53" fmla="*/ 82328 w 2835541"/>
              <a:gd name="connsiteY53" fmla="*/ 1287438 h 1988023"/>
              <a:gd name="connsiteX54" fmla="*/ 68680 w 2835541"/>
              <a:gd name="connsiteY54" fmla="*/ 1305635 h 1988023"/>
              <a:gd name="connsiteX55" fmla="*/ 59582 w 2835541"/>
              <a:gd name="connsiteY55" fmla="*/ 1323832 h 1988023"/>
              <a:gd name="connsiteX56" fmla="*/ 50483 w 2835541"/>
              <a:gd name="connsiteY56" fmla="*/ 1337480 h 1988023"/>
              <a:gd name="connsiteX57" fmla="*/ 41385 w 2835541"/>
              <a:gd name="connsiteY57" fmla="*/ 1364776 h 1988023"/>
              <a:gd name="connsiteX58" fmla="*/ 36836 w 2835541"/>
              <a:gd name="connsiteY58" fmla="*/ 1378423 h 1988023"/>
              <a:gd name="connsiteX59" fmla="*/ 27737 w 2835541"/>
              <a:gd name="connsiteY59" fmla="*/ 1392071 h 1988023"/>
              <a:gd name="connsiteX60" fmla="*/ 18639 w 2835541"/>
              <a:gd name="connsiteY60" fmla="*/ 1428465 h 1988023"/>
              <a:gd name="connsiteX61" fmla="*/ 9540 w 2835541"/>
              <a:gd name="connsiteY61" fmla="*/ 1442113 h 1988023"/>
              <a:gd name="connsiteX62" fmla="*/ 4991 w 2835541"/>
              <a:gd name="connsiteY62" fmla="*/ 1487606 h 1988023"/>
              <a:gd name="connsiteX63" fmla="*/ 32286 w 2835541"/>
              <a:gd name="connsiteY63" fmla="*/ 1496704 h 1988023"/>
              <a:gd name="connsiteX64" fmla="*/ 64131 w 2835541"/>
              <a:gd name="connsiteY64" fmla="*/ 1492155 h 1988023"/>
              <a:gd name="connsiteX65" fmla="*/ 86877 w 2835541"/>
              <a:gd name="connsiteY65" fmla="*/ 1423916 h 1988023"/>
              <a:gd name="connsiteX66" fmla="*/ 105075 w 2835541"/>
              <a:gd name="connsiteY66" fmla="*/ 1410268 h 1988023"/>
              <a:gd name="connsiteX67" fmla="*/ 118722 w 2835541"/>
              <a:gd name="connsiteY67" fmla="*/ 1396620 h 1988023"/>
              <a:gd name="connsiteX68" fmla="*/ 136919 w 2835541"/>
              <a:gd name="connsiteY68" fmla="*/ 1392071 h 1988023"/>
              <a:gd name="connsiteX69" fmla="*/ 155116 w 2835541"/>
              <a:gd name="connsiteY69" fmla="*/ 1382973 h 1988023"/>
              <a:gd name="connsiteX70" fmla="*/ 223355 w 2835541"/>
              <a:gd name="connsiteY70" fmla="*/ 1392071 h 1988023"/>
              <a:gd name="connsiteX71" fmla="*/ 250651 w 2835541"/>
              <a:gd name="connsiteY71" fmla="*/ 1396620 h 1988023"/>
              <a:gd name="connsiteX72" fmla="*/ 368931 w 2835541"/>
              <a:gd name="connsiteY72" fmla="*/ 1401170 h 1988023"/>
              <a:gd name="connsiteX73" fmla="*/ 391677 w 2835541"/>
              <a:gd name="connsiteY73" fmla="*/ 1423916 h 1988023"/>
              <a:gd name="connsiteX74" fmla="*/ 405325 w 2835541"/>
              <a:gd name="connsiteY74" fmla="*/ 1451211 h 1988023"/>
              <a:gd name="connsiteX75" fmla="*/ 418973 w 2835541"/>
              <a:gd name="connsiteY75" fmla="*/ 1460310 h 1988023"/>
              <a:gd name="connsiteX76" fmla="*/ 441719 w 2835541"/>
              <a:gd name="connsiteY76" fmla="*/ 1501253 h 1988023"/>
              <a:gd name="connsiteX77" fmla="*/ 464466 w 2835541"/>
              <a:gd name="connsiteY77" fmla="*/ 1528549 h 1988023"/>
              <a:gd name="connsiteX78" fmla="*/ 478113 w 2835541"/>
              <a:gd name="connsiteY78" fmla="*/ 1533098 h 1988023"/>
              <a:gd name="connsiteX79" fmla="*/ 532704 w 2835541"/>
              <a:gd name="connsiteY79" fmla="*/ 1542197 h 1988023"/>
              <a:gd name="connsiteX80" fmla="*/ 546352 w 2835541"/>
              <a:gd name="connsiteY80" fmla="*/ 1546746 h 1988023"/>
              <a:gd name="connsiteX81" fmla="*/ 573648 w 2835541"/>
              <a:gd name="connsiteY81" fmla="*/ 1564943 h 1988023"/>
              <a:gd name="connsiteX82" fmla="*/ 582746 w 2835541"/>
              <a:gd name="connsiteY82" fmla="*/ 1592238 h 1988023"/>
              <a:gd name="connsiteX83" fmla="*/ 587295 w 2835541"/>
              <a:gd name="connsiteY83" fmla="*/ 1605886 h 1988023"/>
              <a:gd name="connsiteX84" fmla="*/ 596394 w 2835541"/>
              <a:gd name="connsiteY84" fmla="*/ 1619534 h 1988023"/>
              <a:gd name="connsiteX85" fmla="*/ 605492 w 2835541"/>
              <a:gd name="connsiteY85" fmla="*/ 1651379 h 1988023"/>
              <a:gd name="connsiteX86" fmla="*/ 614591 w 2835541"/>
              <a:gd name="connsiteY86" fmla="*/ 1678674 h 1988023"/>
              <a:gd name="connsiteX87" fmla="*/ 619140 w 2835541"/>
              <a:gd name="connsiteY87" fmla="*/ 1692322 h 1988023"/>
              <a:gd name="connsiteX88" fmla="*/ 632788 w 2835541"/>
              <a:gd name="connsiteY88" fmla="*/ 1733265 h 1988023"/>
              <a:gd name="connsiteX89" fmla="*/ 646436 w 2835541"/>
              <a:gd name="connsiteY89" fmla="*/ 1737814 h 1988023"/>
              <a:gd name="connsiteX90" fmla="*/ 682830 w 2835541"/>
              <a:gd name="connsiteY90" fmla="*/ 1746913 h 1988023"/>
              <a:gd name="connsiteX91" fmla="*/ 705576 w 2835541"/>
              <a:gd name="connsiteY91" fmla="*/ 1765110 h 1988023"/>
              <a:gd name="connsiteX92" fmla="*/ 714675 w 2835541"/>
              <a:gd name="connsiteY92" fmla="*/ 1778758 h 1988023"/>
              <a:gd name="connsiteX93" fmla="*/ 741970 w 2835541"/>
              <a:gd name="connsiteY93" fmla="*/ 1796955 h 1988023"/>
              <a:gd name="connsiteX94" fmla="*/ 755618 w 2835541"/>
              <a:gd name="connsiteY94" fmla="*/ 1806053 h 1988023"/>
              <a:gd name="connsiteX95" fmla="*/ 769266 w 2835541"/>
              <a:gd name="connsiteY95" fmla="*/ 1815152 h 1988023"/>
              <a:gd name="connsiteX96" fmla="*/ 787463 w 2835541"/>
              <a:gd name="connsiteY96" fmla="*/ 1842447 h 1988023"/>
              <a:gd name="connsiteX97" fmla="*/ 810209 w 2835541"/>
              <a:gd name="connsiteY97" fmla="*/ 1878841 h 1988023"/>
              <a:gd name="connsiteX98" fmla="*/ 819307 w 2835541"/>
              <a:gd name="connsiteY98" fmla="*/ 1892489 h 1988023"/>
              <a:gd name="connsiteX99" fmla="*/ 905743 w 2835541"/>
              <a:gd name="connsiteY99" fmla="*/ 1887940 h 1988023"/>
              <a:gd name="connsiteX100" fmla="*/ 919391 w 2835541"/>
              <a:gd name="connsiteY100" fmla="*/ 1874292 h 1988023"/>
              <a:gd name="connsiteX101" fmla="*/ 946686 w 2835541"/>
              <a:gd name="connsiteY101" fmla="*/ 1851546 h 1988023"/>
              <a:gd name="connsiteX102" fmla="*/ 1060418 w 2835541"/>
              <a:gd name="connsiteY102" fmla="*/ 1874292 h 1988023"/>
              <a:gd name="connsiteX103" fmla="*/ 1060418 w 2835541"/>
              <a:gd name="connsiteY103" fmla="*/ 1874292 h 1988023"/>
              <a:gd name="connsiteX104" fmla="*/ 1101361 w 2835541"/>
              <a:gd name="connsiteY104" fmla="*/ 1887940 h 1988023"/>
              <a:gd name="connsiteX105" fmla="*/ 1115009 w 2835541"/>
              <a:gd name="connsiteY105" fmla="*/ 1892489 h 1988023"/>
              <a:gd name="connsiteX106" fmla="*/ 1128657 w 2835541"/>
              <a:gd name="connsiteY106" fmla="*/ 1897038 h 1988023"/>
              <a:gd name="connsiteX107" fmla="*/ 1169600 w 2835541"/>
              <a:gd name="connsiteY107" fmla="*/ 1878841 h 1988023"/>
              <a:gd name="connsiteX108" fmla="*/ 1178698 w 2835541"/>
              <a:gd name="connsiteY108" fmla="*/ 1851546 h 1988023"/>
              <a:gd name="connsiteX109" fmla="*/ 1183248 w 2835541"/>
              <a:gd name="connsiteY109" fmla="*/ 1837898 h 1988023"/>
              <a:gd name="connsiteX110" fmla="*/ 1196895 w 2835541"/>
              <a:gd name="connsiteY110" fmla="*/ 1828800 h 1988023"/>
              <a:gd name="connsiteX111" fmla="*/ 1201445 w 2835541"/>
              <a:gd name="connsiteY111" fmla="*/ 1810603 h 1988023"/>
              <a:gd name="connsiteX112" fmla="*/ 1274233 w 2835541"/>
              <a:gd name="connsiteY112" fmla="*/ 1806053 h 1988023"/>
              <a:gd name="connsiteX113" fmla="*/ 1287880 w 2835541"/>
              <a:gd name="connsiteY113" fmla="*/ 1833349 h 1988023"/>
              <a:gd name="connsiteX114" fmla="*/ 1292430 w 2835541"/>
              <a:gd name="connsiteY114" fmla="*/ 1846997 h 1988023"/>
              <a:gd name="connsiteX115" fmla="*/ 1306077 w 2835541"/>
              <a:gd name="connsiteY115" fmla="*/ 1856095 h 1988023"/>
              <a:gd name="connsiteX116" fmla="*/ 1410710 w 2835541"/>
              <a:gd name="connsiteY116" fmla="*/ 1869743 h 1988023"/>
              <a:gd name="connsiteX117" fmla="*/ 1424358 w 2835541"/>
              <a:gd name="connsiteY117" fmla="*/ 1878841 h 1988023"/>
              <a:gd name="connsiteX118" fmla="*/ 1442555 w 2835541"/>
              <a:gd name="connsiteY118" fmla="*/ 1883391 h 1988023"/>
              <a:gd name="connsiteX119" fmla="*/ 1456203 w 2835541"/>
              <a:gd name="connsiteY119" fmla="*/ 1897038 h 1988023"/>
              <a:gd name="connsiteX120" fmla="*/ 1483498 w 2835541"/>
              <a:gd name="connsiteY120" fmla="*/ 1906137 h 1988023"/>
              <a:gd name="connsiteX121" fmla="*/ 1501695 w 2835541"/>
              <a:gd name="connsiteY121" fmla="*/ 1915235 h 1988023"/>
              <a:gd name="connsiteX122" fmla="*/ 1538089 w 2835541"/>
              <a:gd name="connsiteY122" fmla="*/ 1924334 h 1988023"/>
              <a:gd name="connsiteX123" fmla="*/ 1588131 w 2835541"/>
              <a:gd name="connsiteY123" fmla="*/ 1919785 h 1988023"/>
              <a:gd name="connsiteX124" fmla="*/ 1619976 w 2835541"/>
              <a:gd name="connsiteY124" fmla="*/ 1906137 h 1988023"/>
              <a:gd name="connsiteX125" fmla="*/ 1665469 w 2835541"/>
              <a:gd name="connsiteY125" fmla="*/ 1897038 h 1988023"/>
              <a:gd name="connsiteX126" fmla="*/ 1697313 w 2835541"/>
              <a:gd name="connsiteY126" fmla="*/ 1878841 h 1988023"/>
              <a:gd name="connsiteX127" fmla="*/ 1710961 w 2835541"/>
              <a:gd name="connsiteY127" fmla="*/ 1865194 h 1988023"/>
              <a:gd name="connsiteX128" fmla="*/ 1715510 w 2835541"/>
              <a:gd name="connsiteY128" fmla="*/ 1851546 h 1988023"/>
              <a:gd name="connsiteX129" fmla="*/ 1747355 w 2835541"/>
              <a:gd name="connsiteY129" fmla="*/ 1833349 h 1988023"/>
              <a:gd name="connsiteX130" fmla="*/ 1801946 w 2835541"/>
              <a:gd name="connsiteY130" fmla="*/ 1842447 h 1988023"/>
              <a:gd name="connsiteX131" fmla="*/ 1815594 w 2835541"/>
              <a:gd name="connsiteY131" fmla="*/ 1851546 h 1988023"/>
              <a:gd name="connsiteX132" fmla="*/ 1824692 w 2835541"/>
              <a:gd name="connsiteY132" fmla="*/ 1824250 h 1988023"/>
              <a:gd name="connsiteX133" fmla="*/ 1829242 w 2835541"/>
              <a:gd name="connsiteY133" fmla="*/ 1796955 h 1988023"/>
              <a:gd name="connsiteX134" fmla="*/ 1842889 w 2835541"/>
              <a:gd name="connsiteY134" fmla="*/ 1765110 h 1988023"/>
              <a:gd name="connsiteX135" fmla="*/ 1847439 w 2835541"/>
              <a:gd name="connsiteY135" fmla="*/ 1751462 h 1988023"/>
              <a:gd name="connsiteX136" fmla="*/ 1847439 w 2835541"/>
              <a:gd name="connsiteY136" fmla="*/ 1687773 h 1988023"/>
              <a:gd name="connsiteX137" fmla="*/ 1838340 w 2835541"/>
              <a:gd name="connsiteY137" fmla="*/ 1660477 h 1988023"/>
              <a:gd name="connsiteX138" fmla="*/ 1842889 w 2835541"/>
              <a:gd name="connsiteY138" fmla="*/ 1642280 h 1988023"/>
              <a:gd name="connsiteX139" fmla="*/ 1883833 w 2835541"/>
              <a:gd name="connsiteY139" fmla="*/ 1637731 h 1988023"/>
              <a:gd name="connsiteX140" fmla="*/ 1915677 w 2835541"/>
              <a:gd name="connsiteY140" fmla="*/ 1633182 h 1988023"/>
              <a:gd name="connsiteX141" fmla="*/ 1929325 w 2835541"/>
              <a:gd name="connsiteY141" fmla="*/ 1624083 h 1988023"/>
              <a:gd name="connsiteX142" fmla="*/ 1956621 w 2835541"/>
              <a:gd name="connsiteY142" fmla="*/ 1610435 h 1988023"/>
              <a:gd name="connsiteX143" fmla="*/ 1997564 w 2835541"/>
              <a:gd name="connsiteY143" fmla="*/ 1614985 h 1988023"/>
              <a:gd name="connsiteX144" fmla="*/ 2011212 w 2835541"/>
              <a:gd name="connsiteY144" fmla="*/ 1624083 h 1988023"/>
              <a:gd name="connsiteX145" fmla="*/ 2024860 w 2835541"/>
              <a:gd name="connsiteY145" fmla="*/ 1628632 h 1988023"/>
              <a:gd name="connsiteX146" fmla="*/ 2052155 w 2835541"/>
              <a:gd name="connsiteY146" fmla="*/ 1642280 h 1988023"/>
              <a:gd name="connsiteX147" fmla="*/ 2097648 w 2835541"/>
              <a:gd name="connsiteY147" fmla="*/ 1660477 h 1988023"/>
              <a:gd name="connsiteX148" fmla="*/ 2120394 w 2835541"/>
              <a:gd name="connsiteY148" fmla="*/ 1665026 h 1988023"/>
              <a:gd name="connsiteX149" fmla="*/ 2134042 w 2835541"/>
              <a:gd name="connsiteY149" fmla="*/ 1669576 h 1988023"/>
              <a:gd name="connsiteX150" fmla="*/ 2161337 w 2835541"/>
              <a:gd name="connsiteY150" fmla="*/ 1687773 h 1988023"/>
              <a:gd name="connsiteX151" fmla="*/ 2179534 w 2835541"/>
              <a:gd name="connsiteY151" fmla="*/ 1715068 h 1988023"/>
              <a:gd name="connsiteX152" fmla="*/ 2188633 w 2835541"/>
              <a:gd name="connsiteY152" fmla="*/ 1742364 h 1988023"/>
              <a:gd name="connsiteX153" fmla="*/ 2229576 w 2835541"/>
              <a:gd name="connsiteY153" fmla="*/ 1760561 h 1988023"/>
              <a:gd name="connsiteX154" fmla="*/ 2243224 w 2835541"/>
              <a:gd name="connsiteY154" fmla="*/ 1765110 h 1988023"/>
              <a:gd name="connsiteX155" fmla="*/ 2284167 w 2835541"/>
              <a:gd name="connsiteY155" fmla="*/ 1742364 h 1988023"/>
              <a:gd name="connsiteX156" fmla="*/ 2297815 w 2835541"/>
              <a:gd name="connsiteY156" fmla="*/ 1733265 h 1988023"/>
              <a:gd name="connsiteX157" fmla="*/ 2325110 w 2835541"/>
              <a:gd name="connsiteY157" fmla="*/ 1724167 h 1988023"/>
              <a:gd name="connsiteX158" fmla="*/ 2338758 w 2835541"/>
              <a:gd name="connsiteY158" fmla="*/ 1733265 h 1988023"/>
              <a:gd name="connsiteX159" fmla="*/ 2347857 w 2835541"/>
              <a:gd name="connsiteY159" fmla="*/ 1765110 h 1988023"/>
              <a:gd name="connsiteX160" fmla="*/ 2352406 w 2835541"/>
              <a:gd name="connsiteY160" fmla="*/ 1828800 h 1988023"/>
              <a:gd name="connsiteX161" fmla="*/ 2361504 w 2835541"/>
              <a:gd name="connsiteY161" fmla="*/ 1842447 h 1988023"/>
              <a:gd name="connsiteX162" fmla="*/ 2343307 w 2835541"/>
              <a:gd name="connsiteY162" fmla="*/ 1869743 h 1988023"/>
              <a:gd name="connsiteX163" fmla="*/ 2347857 w 2835541"/>
              <a:gd name="connsiteY163" fmla="*/ 1937982 h 1988023"/>
              <a:gd name="connsiteX164" fmla="*/ 2356955 w 2835541"/>
              <a:gd name="connsiteY164" fmla="*/ 1951629 h 1988023"/>
              <a:gd name="connsiteX165" fmla="*/ 2366054 w 2835541"/>
              <a:gd name="connsiteY165" fmla="*/ 1988023 h 1988023"/>
              <a:gd name="connsiteX166" fmla="*/ 2393349 w 2835541"/>
              <a:gd name="connsiteY166" fmla="*/ 1978925 h 1988023"/>
              <a:gd name="connsiteX167" fmla="*/ 2420645 w 2835541"/>
              <a:gd name="connsiteY167" fmla="*/ 1965277 h 1988023"/>
              <a:gd name="connsiteX168" fmla="*/ 2452489 w 2835541"/>
              <a:gd name="connsiteY168" fmla="*/ 1928883 h 1988023"/>
              <a:gd name="connsiteX169" fmla="*/ 2470686 w 2835541"/>
              <a:gd name="connsiteY169" fmla="*/ 1897038 h 1988023"/>
              <a:gd name="connsiteX170" fmla="*/ 2484334 w 2835541"/>
              <a:gd name="connsiteY170" fmla="*/ 1878841 h 1988023"/>
              <a:gd name="connsiteX171" fmla="*/ 2502531 w 2835541"/>
              <a:gd name="connsiteY171" fmla="*/ 1856095 h 1988023"/>
              <a:gd name="connsiteX172" fmla="*/ 2507080 w 2835541"/>
              <a:gd name="connsiteY172" fmla="*/ 1837898 h 1988023"/>
              <a:gd name="connsiteX173" fmla="*/ 2511630 w 2835541"/>
              <a:gd name="connsiteY173" fmla="*/ 1824250 h 1988023"/>
              <a:gd name="connsiteX174" fmla="*/ 2507080 w 2835541"/>
              <a:gd name="connsiteY174" fmla="*/ 1778758 h 1988023"/>
              <a:gd name="connsiteX175" fmla="*/ 2497982 w 2835541"/>
              <a:gd name="connsiteY175" fmla="*/ 1765110 h 1988023"/>
              <a:gd name="connsiteX176" fmla="*/ 2488883 w 2835541"/>
              <a:gd name="connsiteY176" fmla="*/ 1737814 h 1988023"/>
              <a:gd name="connsiteX177" fmla="*/ 2484334 w 2835541"/>
              <a:gd name="connsiteY177" fmla="*/ 1687773 h 1988023"/>
              <a:gd name="connsiteX178" fmla="*/ 2479785 w 2835541"/>
              <a:gd name="connsiteY178" fmla="*/ 1510352 h 1988023"/>
              <a:gd name="connsiteX179" fmla="*/ 2470686 w 2835541"/>
              <a:gd name="connsiteY179" fmla="*/ 1492155 h 1988023"/>
              <a:gd name="connsiteX180" fmla="*/ 2443391 w 2835541"/>
              <a:gd name="connsiteY180" fmla="*/ 1437564 h 1988023"/>
              <a:gd name="connsiteX181" fmla="*/ 2411546 w 2835541"/>
              <a:gd name="connsiteY181" fmla="*/ 1419367 h 1988023"/>
              <a:gd name="connsiteX182" fmla="*/ 2393349 w 2835541"/>
              <a:gd name="connsiteY182" fmla="*/ 1396620 h 1988023"/>
              <a:gd name="connsiteX183" fmla="*/ 2384251 w 2835541"/>
              <a:gd name="connsiteY183" fmla="*/ 1382973 h 1988023"/>
              <a:gd name="connsiteX184" fmla="*/ 2325110 w 2835541"/>
              <a:gd name="connsiteY184" fmla="*/ 1364776 h 1988023"/>
              <a:gd name="connsiteX185" fmla="*/ 2275069 w 2835541"/>
              <a:gd name="connsiteY185" fmla="*/ 1378423 h 1988023"/>
              <a:gd name="connsiteX186" fmla="*/ 2279618 w 2835541"/>
              <a:gd name="connsiteY186" fmla="*/ 1396620 h 1988023"/>
              <a:gd name="connsiteX187" fmla="*/ 2265970 w 2835541"/>
              <a:gd name="connsiteY187" fmla="*/ 1401170 h 1988023"/>
              <a:gd name="connsiteX188" fmla="*/ 2234125 w 2835541"/>
              <a:gd name="connsiteY188" fmla="*/ 1396620 h 1988023"/>
              <a:gd name="connsiteX189" fmla="*/ 2202280 w 2835541"/>
              <a:gd name="connsiteY189" fmla="*/ 1387522 h 1988023"/>
              <a:gd name="connsiteX190" fmla="*/ 2193182 w 2835541"/>
              <a:gd name="connsiteY190" fmla="*/ 1373874 h 1988023"/>
              <a:gd name="connsiteX191" fmla="*/ 2206830 w 2835541"/>
              <a:gd name="connsiteY191" fmla="*/ 1346579 h 1988023"/>
              <a:gd name="connsiteX192" fmla="*/ 2215928 w 2835541"/>
              <a:gd name="connsiteY192" fmla="*/ 1291988 h 1988023"/>
              <a:gd name="connsiteX193" fmla="*/ 2225027 w 2835541"/>
              <a:gd name="connsiteY193" fmla="*/ 1264692 h 1988023"/>
              <a:gd name="connsiteX194" fmla="*/ 2234125 w 2835541"/>
              <a:gd name="connsiteY194" fmla="*/ 1232847 h 1988023"/>
              <a:gd name="connsiteX195" fmla="*/ 2229576 w 2835541"/>
              <a:gd name="connsiteY195" fmla="*/ 1173707 h 1988023"/>
              <a:gd name="connsiteX196" fmla="*/ 2229576 w 2835541"/>
              <a:gd name="connsiteY196" fmla="*/ 1119116 h 1988023"/>
              <a:gd name="connsiteX197" fmla="*/ 2234125 w 2835541"/>
              <a:gd name="connsiteY197" fmla="*/ 1105468 h 1988023"/>
              <a:gd name="connsiteX198" fmla="*/ 2247773 w 2835541"/>
              <a:gd name="connsiteY198" fmla="*/ 1100919 h 1988023"/>
              <a:gd name="connsiteX199" fmla="*/ 2284167 w 2835541"/>
              <a:gd name="connsiteY199" fmla="*/ 1069074 h 1988023"/>
              <a:gd name="connsiteX200" fmla="*/ 2297815 w 2835541"/>
              <a:gd name="connsiteY200" fmla="*/ 1064525 h 1988023"/>
              <a:gd name="connsiteX201" fmla="*/ 2311463 w 2835541"/>
              <a:gd name="connsiteY201" fmla="*/ 1055426 h 1988023"/>
              <a:gd name="connsiteX202" fmla="*/ 2352406 w 2835541"/>
              <a:gd name="connsiteY202" fmla="*/ 1041779 h 1988023"/>
              <a:gd name="connsiteX203" fmla="*/ 2370603 w 2835541"/>
              <a:gd name="connsiteY203" fmla="*/ 1019032 h 1988023"/>
              <a:gd name="connsiteX204" fmla="*/ 2375152 w 2835541"/>
              <a:gd name="connsiteY204" fmla="*/ 1005385 h 1988023"/>
              <a:gd name="connsiteX205" fmla="*/ 2384251 w 2835541"/>
              <a:gd name="connsiteY205" fmla="*/ 991737 h 1988023"/>
              <a:gd name="connsiteX206" fmla="*/ 2379701 w 2835541"/>
              <a:gd name="connsiteY206" fmla="*/ 946244 h 1988023"/>
              <a:gd name="connsiteX207" fmla="*/ 2397898 w 2835541"/>
              <a:gd name="connsiteY207" fmla="*/ 941695 h 1988023"/>
              <a:gd name="connsiteX208" fmla="*/ 2425194 w 2835541"/>
              <a:gd name="connsiteY208" fmla="*/ 937146 h 1988023"/>
              <a:gd name="connsiteX209" fmla="*/ 2434292 w 2835541"/>
              <a:gd name="connsiteY209" fmla="*/ 923498 h 1988023"/>
              <a:gd name="connsiteX210" fmla="*/ 2425194 w 2835541"/>
              <a:gd name="connsiteY210" fmla="*/ 909850 h 1988023"/>
              <a:gd name="connsiteX211" fmla="*/ 2420645 w 2835541"/>
              <a:gd name="connsiteY211" fmla="*/ 896203 h 1988023"/>
              <a:gd name="connsiteX212" fmla="*/ 2438842 w 2835541"/>
              <a:gd name="connsiteY212" fmla="*/ 864358 h 1988023"/>
              <a:gd name="connsiteX213" fmla="*/ 2443391 w 2835541"/>
              <a:gd name="connsiteY213" fmla="*/ 846161 h 1988023"/>
              <a:gd name="connsiteX214" fmla="*/ 2461588 w 2835541"/>
              <a:gd name="connsiteY214" fmla="*/ 805217 h 1988023"/>
              <a:gd name="connsiteX215" fmla="*/ 2461588 w 2835541"/>
              <a:gd name="connsiteY215" fmla="*/ 773373 h 1988023"/>
              <a:gd name="connsiteX216" fmla="*/ 2447940 w 2835541"/>
              <a:gd name="connsiteY216" fmla="*/ 764274 h 1988023"/>
              <a:gd name="connsiteX217" fmla="*/ 2443391 w 2835541"/>
              <a:gd name="connsiteY217" fmla="*/ 750626 h 1988023"/>
              <a:gd name="connsiteX218" fmla="*/ 2434292 w 2835541"/>
              <a:gd name="connsiteY218" fmla="*/ 736979 h 1988023"/>
              <a:gd name="connsiteX219" fmla="*/ 2429743 w 2835541"/>
              <a:gd name="connsiteY219" fmla="*/ 714232 h 1988023"/>
              <a:gd name="connsiteX220" fmla="*/ 2434292 w 2835541"/>
              <a:gd name="connsiteY220" fmla="*/ 691486 h 1988023"/>
              <a:gd name="connsiteX221" fmla="*/ 2447940 w 2835541"/>
              <a:gd name="connsiteY221" fmla="*/ 682388 h 1988023"/>
              <a:gd name="connsiteX222" fmla="*/ 2493433 w 2835541"/>
              <a:gd name="connsiteY222" fmla="*/ 668740 h 1988023"/>
              <a:gd name="connsiteX223" fmla="*/ 2497982 w 2835541"/>
              <a:gd name="connsiteY223" fmla="*/ 595952 h 1988023"/>
              <a:gd name="connsiteX224" fmla="*/ 2516179 w 2835541"/>
              <a:gd name="connsiteY224" fmla="*/ 600501 h 1988023"/>
              <a:gd name="connsiteX225" fmla="*/ 2548024 w 2835541"/>
              <a:gd name="connsiteY225" fmla="*/ 627797 h 1988023"/>
              <a:gd name="connsiteX226" fmla="*/ 2566221 w 2835541"/>
              <a:gd name="connsiteY226" fmla="*/ 655092 h 1988023"/>
              <a:gd name="connsiteX227" fmla="*/ 2575319 w 2835541"/>
              <a:gd name="connsiteY227" fmla="*/ 805217 h 1988023"/>
              <a:gd name="connsiteX228" fmla="*/ 2584418 w 2835541"/>
              <a:gd name="connsiteY228" fmla="*/ 837062 h 1988023"/>
              <a:gd name="connsiteX229" fmla="*/ 2598066 w 2835541"/>
              <a:gd name="connsiteY229" fmla="*/ 846161 h 1988023"/>
              <a:gd name="connsiteX230" fmla="*/ 2602615 w 2835541"/>
              <a:gd name="connsiteY230" fmla="*/ 864358 h 1988023"/>
              <a:gd name="connsiteX231" fmla="*/ 2611713 w 2835541"/>
              <a:gd name="connsiteY231" fmla="*/ 891653 h 1988023"/>
              <a:gd name="connsiteX232" fmla="*/ 2629910 w 2835541"/>
              <a:gd name="connsiteY232" fmla="*/ 941695 h 1988023"/>
              <a:gd name="connsiteX233" fmla="*/ 2643558 w 2835541"/>
              <a:gd name="connsiteY233" fmla="*/ 950794 h 1988023"/>
              <a:gd name="connsiteX234" fmla="*/ 2652657 w 2835541"/>
              <a:gd name="connsiteY234" fmla="*/ 964441 h 1988023"/>
              <a:gd name="connsiteX235" fmla="*/ 2684501 w 2835541"/>
              <a:gd name="connsiteY235" fmla="*/ 991737 h 1988023"/>
              <a:gd name="connsiteX236" fmla="*/ 2698149 w 2835541"/>
              <a:gd name="connsiteY236" fmla="*/ 996286 h 1988023"/>
              <a:gd name="connsiteX237" fmla="*/ 2725445 w 2835541"/>
              <a:gd name="connsiteY237" fmla="*/ 1019032 h 1988023"/>
              <a:gd name="connsiteX238" fmla="*/ 2761839 w 2835541"/>
              <a:gd name="connsiteY238" fmla="*/ 1046328 h 1988023"/>
              <a:gd name="connsiteX239" fmla="*/ 2793683 w 2835541"/>
              <a:gd name="connsiteY239" fmla="*/ 1064525 h 1988023"/>
              <a:gd name="connsiteX240" fmla="*/ 2816430 w 2835541"/>
              <a:gd name="connsiteY240" fmla="*/ 1091820 h 1988023"/>
              <a:gd name="connsiteX241" fmla="*/ 2830077 w 2835541"/>
              <a:gd name="connsiteY241" fmla="*/ 1100919 h 1988023"/>
              <a:gd name="connsiteX242" fmla="*/ 2807331 w 2835541"/>
              <a:gd name="connsiteY242" fmla="*/ 1105468 h 1988023"/>
              <a:gd name="connsiteX243" fmla="*/ 2798233 w 2835541"/>
              <a:gd name="connsiteY243" fmla="*/ 1078173 h 1988023"/>
              <a:gd name="connsiteX244" fmla="*/ 2784585 w 2835541"/>
              <a:gd name="connsiteY244" fmla="*/ 1069074 h 1988023"/>
              <a:gd name="connsiteX245" fmla="*/ 2780036 w 2835541"/>
              <a:gd name="connsiteY245" fmla="*/ 1055426 h 1988023"/>
              <a:gd name="connsiteX246" fmla="*/ 2766388 w 2835541"/>
              <a:gd name="connsiteY246" fmla="*/ 1023582 h 1988023"/>
              <a:gd name="connsiteX247" fmla="*/ 2752740 w 2835541"/>
              <a:gd name="connsiteY247" fmla="*/ 1014483 h 1988023"/>
              <a:gd name="connsiteX248" fmla="*/ 2743642 w 2835541"/>
              <a:gd name="connsiteY248" fmla="*/ 987188 h 1988023"/>
              <a:gd name="connsiteX249" fmla="*/ 2739092 w 2835541"/>
              <a:gd name="connsiteY249" fmla="*/ 973540 h 1988023"/>
              <a:gd name="connsiteX250" fmla="*/ 2725445 w 2835541"/>
              <a:gd name="connsiteY250" fmla="*/ 955343 h 1988023"/>
              <a:gd name="connsiteX251" fmla="*/ 2720895 w 2835541"/>
              <a:gd name="connsiteY251" fmla="*/ 937146 h 1988023"/>
              <a:gd name="connsiteX252" fmla="*/ 2716346 w 2835541"/>
              <a:gd name="connsiteY252" fmla="*/ 891653 h 1988023"/>
              <a:gd name="connsiteX253" fmla="*/ 2707248 w 2835541"/>
              <a:gd name="connsiteY253" fmla="*/ 878006 h 1988023"/>
              <a:gd name="connsiteX254" fmla="*/ 2698149 w 2835541"/>
              <a:gd name="connsiteY254" fmla="*/ 850710 h 1988023"/>
              <a:gd name="connsiteX255" fmla="*/ 2716346 w 2835541"/>
              <a:gd name="connsiteY255" fmla="*/ 809767 h 1988023"/>
              <a:gd name="connsiteX256" fmla="*/ 2684501 w 2835541"/>
              <a:gd name="connsiteY256" fmla="*/ 791570 h 1988023"/>
              <a:gd name="connsiteX257" fmla="*/ 2666304 w 2835541"/>
              <a:gd name="connsiteY257" fmla="*/ 787020 h 1988023"/>
              <a:gd name="connsiteX258" fmla="*/ 2652657 w 2835541"/>
              <a:gd name="connsiteY258" fmla="*/ 782471 h 1988023"/>
              <a:gd name="connsiteX259" fmla="*/ 2639009 w 2835541"/>
              <a:gd name="connsiteY259" fmla="*/ 732429 h 1988023"/>
              <a:gd name="connsiteX260" fmla="*/ 2616263 w 2835541"/>
              <a:gd name="connsiteY260" fmla="*/ 709683 h 1988023"/>
              <a:gd name="connsiteX261" fmla="*/ 2607164 w 2835541"/>
              <a:gd name="connsiteY261" fmla="*/ 673289 h 1988023"/>
              <a:gd name="connsiteX262" fmla="*/ 2602615 w 2835541"/>
              <a:gd name="connsiteY262" fmla="*/ 655092 h 1988023"/>
              <a:gd name="connsiteX263" fmla="*/ 2607164 w 2835541"/>
              <a:gd name="connsiteY263" fmla="*/ 568656 h 1988023"/>
              <a:gd name="connsiteX264" fmla="*/ 2620812 w 2835541"/>
              <a:gd name="connsiteY264" fmla="*/ 555008 h 1988023"/>
              <a:gd name="connsiteX265" fmla="*/ 2625361 w 2835541"/>
              <a:gd name="connsiteY265" fmla="*/ 541361 h 1988023"/>
              <a:gd name="connsiteX266" fmla="*/ 2634460 w 2835541"/>
              <a:gd name="connsiteY266" fmla="*/ 509516 h 1988023"/>
              <a:gd name="connsiteX267" fmla="*/ 2629910 w 2835541"/>
              <a:gd name="connsiteY267" fmla="*/ 454925 h 1988023"/>
              <a:gd name="connsiteX268" fmla="*/ 2625361 w 2835541"/>
              <a:gd name="connsiteY268" fmla="*/ 436728 h 1988023"/>
              <a:gd name="connsiteX269" fmla="*/ 2607164 w 2835541"/>
              <a:gd name="connsiteY269" fmla="*/ 432179 h 1988023"/>
              <a:gd name="connsiteX270" fmla="*/ 2579869 w 2835541"/>
              <a:gd name="connsiteY270" fmla="*/ 409432 h 1988023"/>
              <a:gd name="connsiteX271" fmla="*/ 2575319 w 2835541"/>
              <a:gd name="connsiteY271" fmla="*/ 395785 h 1988023"/>
              <a:gd name="connsiteX272" fmla="*/ 2579869 w 2835541"/>
              <a:gd name="connsiteY272" fmla="*/ 377588 h 1988023"/>
              <a:gd name="connsiteX273" fmla="*/ 2588967 w 2835541"/>
              <a:gd name="connsiteY273" fmla="*/ 350292 h 1988023"/>
              <a:gd name="connsiteX274" fmla="*/ 2584418 w 2835541"/>
              <a:gd name="connsiteY274" fmla="*/ 318447 h 1988023"/>
              <a:gd name="connsiteX275" fmla="*/ 2579869 w 2835541"/>
              <a:gd name="connsiteY275" fmla="*/ 304800 h 1988023"/>
              <a:gd name="connsiteX276" fmla="*/ 2566221 w 2835541"/>
              <a:gd name="connsiteY276" fmla="*/ 295701 h 1988023"/>
              <a:gd name="connsiteX277" fmla="*/ 2529827 w 2835541"/>
              <a:gd name="connsiteY277" fmla="*/ 286603 h 1988023"/>
              <a:gd name="connsiteX278" fmla="*/ 2502531 w 2835541"/>
              <a:gd name="connsiteY278" fmla="*/ 268406 h 1988023"/>
              <a:gd name="connsiteX279" fmla="*/ 2497982 w 2835541"/>
              <a:gd name="connsiteY279" fmla="*/ 254758 h 1988023"/>
              <a:gd name="connsiteX280" fmla="*/ 2493433 w 2835541"/>
              <a:gd name="connsiteY280" fmla="*/ 227462 h 1988023"/>
              <a:gd name="connsiteX281" fmla="*/ 2461588 w 2835541"/>
              <a:gd name="connsiteY281" fmla="*/ 191068 h 1988023"/>
              <a:gd name="connsiteX282" fmla="*/ 2475236 w 2835541"/>
              <a:gd name="connsiteY282" fmla="*/ 131928 h 1988023"/>
              <a:gd name="connsiteX283" fmla="*/ 2502531 w 2835541"/>
              <a:gd name="connsiteY283" fmla="*/ 113731 h 1988023"/>
              <a:gd name="connsiteX284" fmla="*/ 2529827 w 2835541"/>
              <a:gd name="connsiteY284" fmla="*/ 104632 h 1988023"/>
              <a:gd name="connsiteX285" fmla="*/ 2538925 w 2835541"/>
              <a:gd name="connsiteY285" fmla="*/ 90985 h 1988023"/>
              <a:gd name="connsiteX286" fmla="*/ 2520728 w 2835541"/>
              <a:gd name="connsiteY286" fmla="*/ 54591 h 1988023"/>
              <a:gd name="connsiteX287" fmla="*/ 2507080 w 2835541"/>
              <a:gd name="connsiteY287" fmla="*/ 50041 h 1988023"/>
              <a:gd name="connsiteX288" fmla="*/ 2479785 w 2835541"/>
              <a:gd name="connsiteY288" fmla="*/ 36394 h 1988023"/>
              <a:gd name="connsiteX289" fmla="*/ 2452489 w 2835541"/>
              <a:gd name="connsiteY289" fmla="*/ 22746 h 1988023"/>
              <a:gd name="connsiteX290" fmla="*/ 2425194 w 2835541"/>
              <a:gd name="connsiteY290" fmla="*/ 0 h 1988023"/>
              <a:gd name="connsiteX291" fmla="*/ 2402448 w 2835541"/>
              <a:gd name="connsiteY291" fmla="*/ 18197 h 1988023"/>
              <a:gd name="connsiteX292" fmla="*/ 2361504 w 2835541"/>
              <a:gd name="connsiteY292" fmla="*/ 63689 h 1988023"/>
              <a:gd name="connsiteX293" fmla="*/ 2356955 w 2835541"/>
              <a:gd name="connsiteY293" fmla="*/ 95534 h 1988023"/>
              <a:gd name="connsiteX294" fmla="*/ 2343307 w 2835541"/>
              <a:gd name="connsiteY294" fmla="*/ 100083 h 1988023"/>
              <a:gd name="connsiteX295" fmla="*/ 2334209 w 2835541"/>
              <a:gd name="connsiteY295" fmla="*/ 113731 h 1988023"/>
              <a:gd name="connsiteX296" fmla="*/ 2316012 w 2835541"/>
              <a:gd name="connsiteY296" fmla="*/ 127379 h 1988023"/>
              <a:gd name="connsiteX297" fmla="*/ 2288716 w 2835541"/>
              <a:gd name="connsiteY297" fmla="*/ 145576 h 1988023"/>
              <a:gd name="connsiteX298" fmla="*/ 2270519 w 2835541"/>
              <a:gd name="connsiteY298" fmla="*/ 163773 h 1988023"/>
              <a:gd name="connsiteX299" fmla="*/ 2256872 w 2835541"/>
              <a:gd name="connsiteY299" fmla="*/ 168322 h 1988023"/>
              <a:gd name="connsiteX300" fmla="*/ 2243224 w 2835541"/>
              <a:gd name="connsiteY300" fmla="*/ 177420 h 1988023"/>
              <a:gd name="connsiteX301" fmla="*/ 2220477 w 2835541"/>
              <a:gd name="connsiteY301" fmla="*/ 209265 h 1988023"/>
              <a:gd name="connsiteX302" fmla="*/ 2211379 w 2835541"/>
              <a:gd name="connsiteY302" fmla="*/ 222913 h 1988023"/>
              <a:gd name="connsiteX303" fmla="*/ 2193182 w 2835541"/>
              <a:gd name="connsiteY303" fmla="*/ 227462 h 1988023"/>
              <a:gd name="connsiteX304" fmla="*/ 2188633 w 2835541"/>
              <a:gd name="connsiteY304" fmla="*/ 241110 h 1988023"/>
              <a:gd name="connsiteX305" fmla="*/ 2202280 w 2835541"/>
              <a:gd name="connsiteY305" fmla="*/ 250208 h 1988023"/>
              <a:gd name="connsiteX306" fmla="*/ 2229576 w 2835541"/>
              <a:gd name="connsiteY306" fmla="*/ 254758 h 1988023"/>
              <a:gd name="connsiteX307" fmla="*/ 2252322 w 2835541"/>
              <a:gd name="connsiteY307" fmla="*/ 259307 h 1988023"/>
              <a:gd name="connsiteX308" fmla="*/ 2247773 w 2835541"/>
              <a:gd name="connsiteY308" fmla="*/ 282053 h 1988023"/>
              <a:gd name="connsiteX309" fmla="*/ 2243224 w 2835541"/>
              <a:gd name="connsiteY309" fmla="*/ 295701 h 1988023"/>
              <a:gd name="connsiteX310" fmla="*/ 2215928 w 2835541"/>
              <a:gd name="connsiteY310" fmla="*/ 313898 h 1988023"/>
              <a:gd name="connsiteX311" fmla="*/ 2202280 w 2835541"/>
              <a:gd name="connsiteY311" fmla="*/ 322997 h 1988023"/>
              <a:gd name="connsiteX312" fmla="*/ 2156788 w 2835541"/>
              <a:gd name="connsiteY312" fmla="*/ 336644 h 1988023"/>
              <a:gd name="connsiteX313" fmla="*/ 2138591 w 2835541"/>
              <a:gd name="connsiteY313" fmla="*/ 345743 h 1988023"/>
              <a:gd name="connsiteX314" fmla="*/ 2120394 w 2835541"/>
              <a:gd name="connsiteY314" fmla="*/ 350292 h 1988023"/>
              <a:gd name="connsiteX315" fmla="*/ 2106746 w 2835541"/>
              <a:gd name="connsiteY315" fmla="*/ 363940 h 1988023"/>
              <a:gd name="connsiteX316" fmla="*/ 2124943 w 2835541"/>
              <a:gd name="connsiteY316" fmla="*/ 423080 h 1988023"/>
              <a:gd name="connsiteX317" fmla="*/ 2138591 w 2835541"/>
              <a:gd name="connsiteY317" fmla="*/ 427629 h 1988023"/>
              <a:gd name="connsiteX318" fmla="*/ 2097648 w 2835541"/>
              <a:gd name="connsiteY318" fmla="*/ 445826 h 1988023"/>
              <a:gd name="connsiteX319" fmla="*/ 2079451 w 2835541"/>
              <a:gd name="connsiteY319" fmla="*/ 441277 h 1988023"/>
              <a:gd name="connsiteX320" fmla="*/ 2065803 w 2835541"/>
              <a:gd name="connsiteY320" fmla="*/ 432179 h 1988023"/>
              <a:gd name="connsiteX321" fmla="*/ 2020310 w 2835541"/>
              <a:gd name="connsiteY321" fmla="*/ 450376 h 1988023"/>
              <a:gd name="connsiteX322" fmla="*/ 2011212 w 2835541"/>
              <a:gd name="connsiteY322" fmla="*/ 464023 h 1988023"/>
              <a:gd name="connsiteX323" fmla="*/ 1993015 w 2835541"/>
              <a:gd name="connsiteY323" fmla="*/ 482220 h 1988023"/>
              <a:gd name="connsiteX324" fmla="*/ 1965719 w 2835541"/>
              <a:gd name="connsiteY324" fmla="*/ 500417 h 1988023"/>
              <a:gd name="connsiteX325" fmla="*/ 1952072 w 2835541"/>
              <a:gd name="connsiteY325" fmla="*/ 504967 h 1988023"/>
              <a:gd name="connsiteX326" fmla="*/ 1897480 w 2835541"/>
              <a:gd name="connsiteY326" fmla="*/ 514065 h 1988023"/>
              <a:gd name="connsiteX327" fmla="*/ 1824692 w 2835541"/>
              <a:gd name="connsiteY327" fmla="*/ 518614 h 1988023"/>
              <a:gd name="connsiteX328" fmla="*/ 1806495 w 2835541"/>
              <a:gd name="connsiteY328" fmla="*/ 527713 h 1988023"/>
              <a:gd name="connsiteX329" fmla="*/ 1792848 w 2835541"/>
              <a:gd name="connsiteY329" fmla="*/ 536811 h 1988023"/>
              <a:gd name="connsiteX330" fmla="*/ 1779200 w 2835541"/>
              <a:gd name="connsiteY330" fmla="*/ 541361 h 1988023"/>
              <a:gd name="connsiteX331" fmla="*/ 1774651 w 2835541"/>
              <a:gd name="connsiteY331" fmla="*/ 582304 h 1988023"/>
              <a:gd name="connsiteX332" fmla="*/ 1788298 w 2835541"/>
              <a:gd name="connsiteY332" fmla="*/ 591403 h 1988023"/>
              <a:gd name="connsiteX333" fmla="*/ 1806495 w 2835541"/>
              <a:gd name="connsiteY333" fmla="*/ 632346 h 1988023"/>
              <a:gd name="connsiteX334" fmla="*/ 1811045 w 2835541"/>
              <a:gd name="connsiteY334" fmla="*/ 645994 h 1988023"/>
              <a:gd name="connsiteX335" fmla="*/ 1706412 w 2835541"/>
              <a:gd name="connsiteY335" fmla="*/ 673289 h 1988023"/>
              <a:gd name="connsiteX336" fmla="*/ 1692764 w 2835541"/>
              <a:gd name="connsiteY336" fmla="*/ 682388 h 1988023"/>
              <a:gd name="connsiteX337" fmla="*/ 1701863 w 2835541"/>
              <a:gd name="connsiteY337" fmla="*/ 709683 h 1988023"/>
              <a:gd name="connsiteX338" fmla="*/ 1715510 w 2835541"/>
              <a:gd name="connsiteY338" fmla="*/ 714232 h 1988023"/>
              <a:gd name="connsiteX339" fmla="*/ 1674567 w 2835541"/>
              <a:gd name="connsiteY339" fmla="*/ 709683 h 1988023"/>
              <a:gd name="connsiteX340" fmla="*/ 1660919 w 2835541"/>
              <a:gd name="connsiteY340" fmla="*/ 696035 h 1988023"/>
              <a:gd name="connsiteX341" fmla="*/ 1656370 w 2835541"/>
              <a:gd name="connsiteY341" fmla="*/ 682388 h 1988023"/>
              <a:gd name="connsiteX342" fmla="*/ 1642722 w 2835541"/>
              <a:gd name="connsiteY342" fmla="*/ 614149 h 1988023"/>
              <a:gd name="connsiteX343" fmla="*/ 1597230 w 2835541"/>
              <a:gd name="connsiteY343" fmla="*/ 623247 h 1988023"/>
              <a:gd name="connsiteX344" fmla="*/ 1583582 w 2835541"/>
              <a:gd name="connsiteY344" fmla="*/ 632346 h 1988023"/>
              <a:gd name="connsiteX345" fmla="*/ 1574483 w 2835541"/>
              <a:gd name="connsiteY345" fmla="*/ 645994 h 1988023"/>
              <a:gd name="connsiteX346" fmla="*/ 1565385 w 2835541"/>
              <a:gd name="connsiteY346" fmla="*/ 673289 h 1988023"/>
              <a:gd name="connsiteX347" fmla="*/ 1551737 w 2835541"/>
              <a:gd name="connsiteY347" fmla="*/ 682388 h 1988023"/>
              <a:gd name="connsiteX348" fmla="*/ 1497146 w 2835541"/>
              <a:gd name="connsiteY348" fmla="*/ 677838 h 1988023"/>
              <a:gd name="connsiteX349" fmla="*/ 1469851 w 2835541"/>
              <a:gd name="connsiteY349" fmla="*/ 668740 h 1988023"/>
              <a:gd name="connsiteX350" fmla="*/ 1392513 w 2835541"/>
              <a:gd name="connsiteY350" fmla="*/ 664191 h 1988023"/>
              <a:gd name="connsiteX351" fmla="*/ 1383415 w 2835541"/>
              <a:gd name="connsiteY351" fmla="*/ 677838 h 1988023"/>
              <a:gd name="connsiteX352" fmla="*/ 1369767 w 2835541"/>
              <a:gd name="connsiteY352" fmla="*/ 682388 h 1988023"/>
              <a:gd name="connsiteX353" fmla="*/ 1342472 w 2835541"/>
              <a:gd name="connsiteY353" fmla="*/ 709683 h 1988023"/>
              <a:gd name="connsiteX354" fmla="*/ 1328824 w 2835541"/>
              <a:gd name="connsiteY354" fmla="*/ 705134 h 1988023"/>
              <a:gd name="connsiteX355" fmla="*/ 1324275 w 2835541"/>
              <a:gd name="connsiteY355" fmla="*/ 691486 h 1988023"/>
              <a:gd name="connsiteX356" fmla="*/ 1337922 w 2835541"/>
              <a:gd name="connsiteY356" fmla="*/ 686937 h 1988023"/>
              <a:gd name="connsiteX357" fmla="*/ 1365218 w 2835541"/>
              <a:gd name="connsiteY357" fmla="*/ 673289 h 1988023"/>
              <a:gd name="connsiteX358" fmla="*/ 1401612 w 2835541"/>
              <a:gd name="connsiteY358" fmla="*/ 645994 h 1988023"/>
              <a:gd name="connsiteX359" fmla="*/ 1424358 w 2835541"/>
              <a:gd name="connsiteY359" fmla="*/ 618698 h 1988023"/>
              <a:gd name="connsiteX360" fmla="*/ 1428907 w 2835541"/>
              <a:gd name="connsiteY360" fmla="*/ 605050 h 1988023"/>
              <a:gd name="connsiteX361" fmla="*/ 1424358 w 2835541"/>
              <a:gd name="connsiteY361" fmla="*/ 564107 h 1988023"/>
              <a:gd name="connsiteX362" fmla="*/ 1415260 w 2835541"/>
              <a:gd name="connsiteY362" fmla="*/ 545910 h 1988023"/>
              <a:gd name="connsiteX363" fmla="*/ 1392513 w 2835541"/>
              <a:gd name="connsiteY363" fmla="*/ 518614 h 1988023"/>
              <a:gd name="connsiteX364" fmla="*/ 1378866 w 2835541"/>
              <a:gd name="connsiteY364" fmla="*/ 509516 h 1988023"/>
              <a:gd name="connsiteX365" fmla="*/ 1356119 w 2835541"/>
              <a:gd name="connsiteY365" fmla="*/ 504967 h 1988023"/>
              <a:gd name="connsiteX366" fmla="*/ 1315176 w 2835541"/>
              <a:gd name="connsiteY366" fmla="*/ 495868 h 1988023"/>
              <a:gd name="connsiteX367" fmla="*/ 1269683 w 2835541"/>
              <a:gd name="connsiteY367" fmla="*/ 491319 h 1988023"/>
              <a:gd name="connsiteX368" fmla="*/ 1256036 w 2835541"/>
              <a:gd name="connsiteY368" fmla="*/ 486770 h 1988023"/>
              <a:gd name="connsiteX369" fmla="*/ 1283331 w 2835541"/>
              <a:gd name="connsiteY369" fmla="*/ 495868 h 1988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</a:cxnLst>
            <a:rect l="l" t="t" r="r" b="b"/>
            <a:pathLst>
              <a:path w="2835541" h="1988023">
                <a:moveTo>
                  <a:pt x="1283331" y="495868"/>
                </a:moveTo>
                <a:cubicBezTo>
                  <a:pt x="1284089" y="498901"/>
                  <a:pt x="1268231" y="502100"/>
                  <a:pt x="1260585" y="504967"/>
                </a:cubicBezTo>
                <a:cubicBezTo>
                  <a:pt x="1256095" y="506651"/>
                  <a:pt x="1250328" y="506125"/>
                  <a:pt x="1246937" y="509516"/>
                </a:cubicBezTo>
                <a:cubicBezTo>
                  <a:pt x="1214005" y="542448"/>
                  <a:pt x="1286351" y="500211"/>
                  <a:pt x="1228740" y="541361"/>
                </a:cubicBezTo>
                <a:cubicBezTo>
                  <a:pt x="1223652" y="544995"/>
                  <a:pt x="1216532" y="544113"/>
                  <a:pt x="1210543" y="545910"/>
                </a:cubicBezTo>
                <a:cubicBezTo>
                  <a:pt x="1159060" y="561354"/>
                  <a:pt x="1205877" y="553122"/>
                  <a:pt x="1128657" y="559558"/>
                </a:cubicBezTo>
                <a:cubicBezTo>
                  <a:pt x="1122591" y="562591"/>
                  <a:pt x="1116810" y="566275"/>
                  <a:pt x="1110460" y="568656"/>
                </a:cubicBezTo>
                <a:cubicBezTo>
                  <a:pt x="1104606" y="570851"/>
                  <a:pt x="1098010" y="570743"/>
                  <a:pt x="1092263" y="573206"/>
                </a:cubicBezTo>
                <a:cubicBezTo>
                  <a:pt x="1087238" y="575360"/>
                  <a:pt x="1083164" y="579271"/>
                  <a:pt x="1078615" y="582304"/>
                </a:cubicBezTo>
                <a:cubicBezTo>
                  <a:pt x="1064196" y="603931"/>
                  <a:pt x="1071245" y="590765"/>
                  <a:pt x="1060418" y="623247"/>
                </a:cubicBezTo>
                <a:cubicBezTo>
                  <a:pt x="1058902" y="627796"/>
                  <a:pt x="1059859" y="634235"/>
                  <a:pt x="1055869" y="636895"/>
                </a:cubicBezTo>
                <a:lnTo>
                  <a:pt x="1028573" y="655092"/>
                </a:lnTo>
                <a:lnTo>
                  <a:pt x="1014925" y="664191"/>
                </a:lnTo>
                <a:cubicBezTo>
                  <a:pt x="1004310" y="662674"/>
                  <a:pt x="993595" y="661744"/>
                  <a:pt x="983080" y="659641"/>
                </a:cubicBezTo>
                <a:cubicBezTo>
                  <a:pt x="978378" y="658701"/>
                  <a:pt x="974228" y="655092"/>
                  <a:pt x="969433" y="655092"/>
                </a:cubicBezTo>
                <a:cubicBezTo>
                  <a:pt x="960209" y="655092"/>
                  <a:pt x="951236" y="658125"/>
                  <a:pt x="942137" y="659641"/>
                </a:cubicBezTo>
                <a:cubicBezTo>
                  <a:pt x="930006" y="671772"/>
                  <a:pt x="919468" y="685741"/>
                  <a:pt x="905743" y="696035"/>
                </a:cubicBezTo>
                <a:cubicBezTo>
                  <a:pt x="883172" y="712964"/>
                  <a:pt x="893855" y="705477"/>
                  <a:pt x="873898" y="718782"/>
                </a:cubicBezTo>
                <a:cubicBezTo>
                  <a:pt x="822691" y="705978"/>
                  <a:pt x="895839" y="730403"/>
                  <a:pt x="851152" y="645994"/>
                </a:cubicBezTo>
                <a:cubicBezTo>
                  <a:pt x="845301" y="634942"/>
                  <a:pt x="826822" y="640185"/>
                  <a:pt x="814758" y="636895"/>
                </a:cubicBezTo>
                <a:cubicBezTo>
                  <a:pt x="810132" y="635633"/>
                  <a:pt x="805659" y="633862"/>
                  <a:pt x="801110" y="632346"/>
                </a:cubicBezTo>
                <a:cubicBezTo>
                  <a:pt x="763269" y="647482"/>
                  <a:pt x="791628" y="632674"/>
                  <a:pt x="760167" y="659641"/>
                </a:cubicBezTo>
                <a:cubicBezTo>
                  <a:pt x="742643" y="674662"/>
                  <a:pt x="748648" y="662105"/>
                  <a:pt x="732872" y="682388"/>
                </a:cubicBezTo>
                <a:cubicBezTo>
                  <a:pt x="726159" y="691020"/>
                  <a:pt x="719565" y="699903"/>
                  <a:pt x="714675" y="709683"/>
                </a:cubicBezTo>
                <a:cubicBezTo>
                  <a:pt x="711642" y="715749"/>
                  <a:pt x="709518" y="722362"/>
                  <a:pt x="705576" y="727880"/>
                </a:cubicBezTo>
                <a:cubicBezTo>
                  <a:pt x="701836" y="733115"/>
                  <a:pt x="695788" y="736381"/>
                  <a:pt x="691928" y="741528"/>
                </a:cubicBezTo>
                <a:cubicBezTo>
                  <a:pt x="686623" y="748602"/>
                  <a:pt x="683585" y="757200"/>
                  <a:pt x="678280" y="764274"/>
                </a:cubicBezTo>
                <a:cubicBezTo>
                  <a:pt x="674420" y="769421"/>
                  <a:pt x="668820" y="773037"/>
                  <a:pt x="664633" y="777922"/>
                </a:cubicBezTo>
                <a:cubicBezTo>
                  <a:pt x="659699" y="783679"/>
                  <a:pt x="655534" y="790053"/>
                  <a:pt x="650985" y="796119"/>
                </a:cubicBezTo>
                <a:lnTo>
                  <a:pt x="641886" y="823414"/>
                </a:lnTo>
                <a:lnTo>
                  <a:pt x="637337" y="837062"/>
                </a:lnTo>
                <a:cubicBezTo>
                  <a:pt x="635821" y="852226"/>
                  <a:pt x="644980" y="873411"/>
                  <a:pt x="632788" y="882555"/>
                </a:cubicBezTo>
                <a:cubicBezTo>
                  <a:pt x="619389" y="892605"/>
                  <a:pt x="599495" y="878006"/>
                  <a:pt x="582746" y="878006"/>
                </a:cubicBezTo>
                <a:cubicBezTo>
                  <a:pt x="543290" y="878006"/>
                  <a:pt x="503893" y="881039"/>
                  <a:pt x="464466" y="882555"/>
                </a:cubicBezTo>
                <a:cubicBezTo>
                  <a:pt x="430162" y="893989"/>
                  <a:pt x="472446" y="878565"/>
                  <a:pt x="437170" y="896203"/>
                </a:cubicBezTo>
                <a:cubicBezTo>
                  <a:pt x="432881" y="898348"/>
                  <a:pt x="428071" y="899236"/>
                  <a:pt x="423522" y="900752"/>
                </a:cubicBezTo>
                <a:cubicBezTo>
                  <a:pt x="418973" y="905301"/>
                  <a:pt x="415110" y="910661"/>
                  <a:pt x="409875" y="914400"/>
                </a:cubicBezTo>
                <a:cubicBezTo>
                  <a:pt x="400040" y="921425"/>
                  <a:pt x="389165" y="924335"/>
                  <a:pt x="378030" y="928047"/>
                </a:cubicBezTo>
                <a:cubicBezTo>
                  <a:pt x="366254" y="939823"/>
                  <a:pt x="353411" y="954450"/>
                  <a:pt x="337086" y="959892"/>
                </a:cubicBezTo>
                <a:lnTo>
                  <a:pt x="323439" y="964441"/>
                </a:lnTo>
                <a:lnTo>
                  <a:pt x="282495" y="991737"/>
                </a:lnTo>
                <a:lnTo>
                  <a:pt x="268848" y="1000835"/>
                </a:lnTo>
                <a:lnTo>
                  <a:pt x="255200" y="1009934"/>
                </a:lnTo>
                <a:cubicBezTo>
                  <a:pt x="229940" y="1047822"/>
                  <a:pt x="266999" y="988191"/>
                  <a:pt x="237003" y="1078173"/>
                </a:cubicBezTo>
                <a:cubicBezTo>
                  <a:pt x="215390" y="1143006"/>
                  <a:pt x="237099" y="1075559"/>
                  <a:pt x="223355" y="1123665"/>
                </a:cubicBezTo>
                <a:cubicBezTo>
                  <a:pt x="222038" y="1128276"/>
                  <a:pt x="219969" y="1132661"/>
                  <a:pt x="218806" y="1137313"/>
                </a:cubicBezTo>
                <a:cubicBezTo>
                  <a:pt x="216931" y="1144814"/>
                  <a:pt x="216972" y="1152819"/>
                  <a:pt x="214257" y="1160059"/>
                </a:cubicBezTo>
                <a:cubicBezTo>
                  <a:pt x="208086" y="1176514"/>
                  <a:pt x="194662" y="1179654"/>
                  <a:pt x="182412" y="1191904"/>
                </a:cubicBezTo>
                <a:cubicBezTo>
                  <a:pt x="178546" y="1195770"/>
                  <a:pt x="177179" y="1201686"/>
                  <a:pt x="173313" y="1205552"/>
                </a:cubicBezTo>
                <a:cubicBezTo>
                  <a:pt x="164495" y="1214370"/>
                  <a:pt x="157117" y="1215500"/>
                  <a:pt x="146018" y="1219200"/>
                </a:cubicBezTo>
                <a:cubicBezTo>
                  <a:pt x="143423" y="1226986"/>
                  <a:pt x="139930" y="1241455"/>
                  <a:pt x="132370" y="1246495"/>
                </a:cubicBezTo>
                <a:cubicBezTo>
                  <a:pt x="127168" y="1249963"/>
                  <a:pt x="120239" y="1249528"/>
                  <a:pt x="114173" y="1251044"/>
                </a:cubicBezTo>
                <a:cubicBezTo>
                  <a:pt x="109624" y="1254077"/>
                  <a:pt x="104126" y="1256028"/>
                  <a:pt x="100525" y="1260143"/>
                </a:cubicBezTo>
                <a:cubicBezTo>
                  <a:pt x="93324" y="1268372"/>
                  <a:pt x="88889" y="1278690"/>
                  <a:pt x="82328" y="1287438"/>
                </a:cubicBezTo>
                <a:cubicBezTo>
                  <a:pt x="77779" y="1293504"/>
                  <a:pt x="72698" y="1299205"/>
                  <a:pt x="68680" y="1305635"/>
                </a:cubicBezTo>
                <a:cubicBezTo>
                  <a:pt x="65086" y="1311386"/>
                  <a:pt x="62947" y="1317944"/>
                  <a:pt x="59582" y="1323832"/>
                </a:cubicBezTo>
                <a:cubicBezTo>
                  <a:pt x="56869" y="1328579"/>
                  <a:pt x="53516" y="1332931"/>
                  <a:pt x="50483" y="1337480"/>
                </a:cubicBezTo>
                <a:lnTo>
                  <a:pt x="41385" y="1364776"/>
                </a:lnTo>
                <a:cubicBezTo>
                  <a:pt x="39869" y="1369325"/>
                  <a:pt x="39496" y="1374433"/>
                  <a:pt x="36836" y="1378423"/>
                </a:cubicBezTo>
                <a:lnTo>
                  <a:pt x="27737" y="1392071"/>
                </a:lnTo>
                <a:cubicBezTo>
                  <a:pt x="26007" y="1400720"/>
                  <a:pt x="23301" y="1419140"/>
                  <a:pt x="18639" y="1428465"/>
                </a:cubicBezTo>
                <a:cubicBezTo>
                  <a:pt x="16194" y="1433355"/>
                  <a:pt x="12573" y="1437564"/>
                  <a:pt x="9540" y="1442113"/>
                </a:cubicBezTo>
                <a:cubicBezTo>
                  <a:pt x="7058" y="1449561"/>
                  <a:pt x="-7486" y="1476911"/>
                  <a:pt x="4991" y="1487606"/>
                </a:cubicBezTo>
                <a:cubicBezTo>
                  <a:pt x="12272" y="1493848"/>
                  <a:pt x="32286" y="1496704"/>
                  <a:pt x="32286" y="1496704"/>
                </a:cubicBezTo>
                <a:cubicBezTo>
                  <a:pt x="42901" y="1495188"/>
                  <a:pt x="59085" y="1501616"/>
                  <a:pt x="64131" y="1492155"/>
                </a:cubicBezTo>
                <a:cubicBezTo>
                  <a:pt x="106394" y="1412912"/>
                  <a:pt x="37084" y="1436364"/>
                  <a:pt x="86877" y="1423916"/>
                </a:cubicBezTo>
                <a:cubicBezTo>
                  <a:pt x="92943" y="1419367"/>
                  <a:pt x="99318" y="1415203"/>
                  <a:pt x="105075" y="1410268"/>
                </a:cubicBezTo>
                <a:cubicBezTo>
                  <a:pt x="109960" y="1406081"/>
                  <a:pt x="113136" y="1399812"/>
                  <a:pt x="118722" y="1396620"/>
                </a:cubicBezTo>
                <a:cubicBezTo>
                  <a:pt x="124151" y="1393518"/>
                  <a:pt x="131065" y="1394266"/>
                  <a:pt x="136919" y="1392071"/>
                </a:cubicBezTo>
                <a:cubicBezTo>
                  <a:pt x="143269" y="1389690"/>
                  <a:pt x="149050" y="1386006"/>
                  <a:pt x="155116" y="1382973"/>
                </a:cubicBezTo>
                <a:cubicBezTo>
                  <a:pt x="183061" y="1386466"/>
                  <a:pt x="196149" y="1387886"/>
                  <a:pt x="223355" y="1392071"/>
                </a:cubicBezTo>
                <a:cubicBezTo>
                  <a:pt x="232472" y="1393474"/>
                  <a:pt x="241445" y="1396045"/>
                  <a:pt x="250651" y="1396620"/>
                </a:cubicBezTo>
                <a:cubicBezTo>
                  <a:pt x="290030" y="1399081"/>
                  <a:pt x="329504" y="1399653"/>
                  <a:pt x="368931" y="1401170"/>
                </a:cubicBezTo>
                <a:cubicBezTo>
                  <a:pt x="382580" y="1410269"/>
                  <a:pt x="384094" y="1408750"/>
                  <a:pt x="391677" y="1423916"/>
                </a:cubicBezTo>
                <a:cubicBezTo>
                  <a:pt x="399076" y="1438714"/>
                  <a:pt x="392290" y="1438176"/>
                  <a:pt x="405325" y="1451211"/>
                </a:cubicBezTo>
                <a:cubicBezTo>
                  <a:pt x="409191" y="1455077"/>
                  <a:pt x="414424" y="1457277"/>
                  <a:pt x="418973" y="1460310"/>
                </a:cubicBezTo>
                <a:cubicBezTo>
                  <a:pt x="426980" y="1484332"/>
                  <a:pt x="420862" y="1469968"/>
                  <a:pt x="441719" y="1501253"/>
                </a:cubicBezTo>
                <a:cubicBezTo>
                  <a:pt x="448433" y="1511323"/>
                  <a:pt x="453958" y="1521543"/>
                  <a:pt x="464466" y="1528549"/>
                </a:cubicBezTo>
                <a:cubicBezTo>
                  <a:pt x="468456" y="1531209"/>
                  <a:pt x="473502" y="1531781"/>
                  <a:pt x="478113" y="1533098"/>
                </a:cubicBezTo>
                <a:cubicBezTo>
                  <a:pt x="501489" y="1539777"/>
                  <a:pt x="503171" y="1538505"/>
                  <a:pt x="532704" y="1542197"/>
                </a:cubicBezTo>
                <a:cubicBezTo>
                  <a:pt x="537253" y="1543713"/>
                  <a:pt x="542160" y="1544417"/>
                  <a:pt x="546352" y="1546746"/>
                </a:cubicBezTo>
                <a:cubicBezTo>
                  <a:pt x="555911" y="1552056"/>
                  <a:pt x="573648" y="1564943"/>
                  <a:pt x="573648" y="1564943"/>
                </a:cubicBezTo>
                <a:lnTo>
                  <a:pt x="582746" y="1592238"/>
                </a:lnTo>
                <a:cubicBezTo>
                  <a:pt x="584262" y="1596787"/>
                  <a:pt x="584635" y="1601896"/>
                  <a:pt x="587295" y="1605886"/>
                </a:cubicBezTo>
                <a:lnTo>
                  <a:pt x="596394" y="1619534"/>
                </a:lnTo>
                <a:cubicBezTo>
                  <a:pt x="611694" y="1665439"/>
                  <a:pt x="588340" y="1594206"/>
                  <a:pt x="605492" y="1651379"/>
                </a:cubicBezTo>
                <a:cubicBezTo>
                  <a:pt x="608248" y="1660565"/>
                  <a:pt x="611558" y="1669576"/>
                  <a:pt x="614591" y="1678674"/>
                </a:cubicBezTo>
                <a:cubicBezTo>
                  <a:pt x="616107" y="1683223"/>
                  <a:pt x="618352" y="1687592"/>
                  <a:pt x="619140" y="1692322"/>
                </a:cubicBezTo>
                <a:cubicBezTo>
                  <a:pt x="621360" y="1705642"/>
                  <a:pt x="620486" y="1723424"/>
                  <a:pt x="632788" y="1733265"/>
                </a:cubicBezTo>
                <a:cubicBezTo>
                  <a:pt x="636533" y="1736261"/>
                  <a:pt x="641784" y="1736651"/>
                  <a:pt x="646436" y="1737814"/>
                </a:cubicBezTo>
                <a:lnTo>
                  <a:pt x="682830" y="1746913"/>
                </a:lnTo>
                <a:cubicBezTo>
                  <a:pt x="708902" y="1786023"/>
                  <a:pt x="674187" y="1740000"/>
                  <a:pt x="705576" y="1765110"/>
                </a:cubicBezTo>
                <a:cubicBezTo>
                  <a:pt x="709846" y="1768526"/>
                  <a:pt x="710560" y="1775157"/>
                  <a:pt x="714675" y="1778758"/>
                </a:cubicBezTo>
                <a:cubicBezTo>
                  <a:pt x="722904" y="1785959"/>
                  <a:pt x="732872" y="1790889"/>
                  <a:pt x="741970" y="1796955"/>
                </a:cubicBezTo>
                <a:lnTo>
                  <a:pt x="755618" y="1806053"/>
                </a:lnTo>
                <a:lnTo>
                  <a:pt x="769266" y="1815152"/>
                </a:lnTo>
                <a:cubicBezTo>
                  <a:pt x="775332" y="1824250"/>
                  <a:pt x="784005" y="1832073"/>
                  <a:pt x="787463" y="1842447"/>
                </a:cubicBezTo>
                <a:cubicBezTo>
                  <a:pt x="798290" y="1874930"/>
                  <a:pt x="788581" y="1864423"/>
                  <a:pt x="810209" y="1878841"/>
                </a:cubicBezTo>
                <a:cubicBezTo>
                  <a:pt x="813242" y="1883390"/>
                  <a:pt x="813864" y="1891971"/>
                  <a:pt x="819307" y="1892489"/>
                </a:cubicBezTo>
                <a:cubicBezTo>
                  <a:pt x="848029" y="1895225"/>
                  <a:pt x="877357" y="1893101"/>
                  <a:pt x="905743" y="1887940"/>
                </a:cubicBezTo>
                <a:cubicBezTo>
                  <a:pt x="912073" y="1886789"/>
                  <a:pt x="914448" y="1878411"/>
                  <a:pt x="919391" y="1874292"/>
                </a:cubicBezTo>
                <a:cubicBezTo>
                  <a:pt x="957385" y="1842631"/>
                  <a:pt x="906825" y="1891410"/>
                  <a:pt x="946686" y="1851546"/>
                </a:cubicBezTo>
                <a:cubicBezTo>
                  <a:pt x="1044042" y="1856670"/>
                  <a:pt x="1009116" y="1840091"/>
                  <a:pt x="1060418" y="1874292"/>
                </a:cubicBezTo>
                <a:lnTo>
                  <a:pt x="1060418" y="1874292"/>
                </a:lnTo>
                <a:lnTo>
                  <a:pt x="1101361" y="1887940"/>
                </a:lnTo>
                <a:lnTo>
                  <a:pt x="1115009" y="1892489"/>
                </a:lnTo>
                <a:lnTo>
                  <a:pt x="1128657" y="1897038"/>
                </a:lnTo>
                <a:cubicBezTo>
                  <a:pt x="1161139" y="1886211"/>
                  <a:pt x="1147972" y="1893260"/>
                  <a:pt x="1169600" y="1878841"/>
                </a:cubicBezTo>
                <a:lnTo>
                  <a:pt x="1178698" y="1851546"/>
                </a:lnTo>
                <a:cubicBezTo>
                  <a:pt x="1180215" y="1846997"/>
                  <a:pt x="1179258" y="1840558"/>
                  <a:pt x="1183248" y="1837898"/>
                </a:cubicBezTo>
                <a:lnTo>
                  <a:pt x="1196895" y="1828800"/>
                </a:lnTo>
                <a:cubicBezTo>
                  <a:pt x="1198412" y="1822734"/>
                  <a:pt x="1197977" y="1815805"/>
                  <a:pt x="1201445" y="1810603"/>
                </a:cubicBezTo>
                <a:cubicBezTo>
                  <a:pt x="1215638" y="1789312"/>
                  <a:pt x="1267155" y="1805509"/>
                  <a:pt x="1274233" y="1806053"/>
                </a:cubicBezTo>
                <a:cubicBezTo>
                  <a:pt x="1285665" y="1840351"/>
                  <a:pt x="1270246" y="1798081"/>
                  <a:pt x="1287880" y="1833349"/>
                </a:cubicBezTo>
                <a:cubicBezTo>
                  <a:pt x="1290025" y="1837638"/>
                  <a:pt x="1289434" y="1843252"/>
                  <a:pt x="1292430" y="1846997"/>
                </a:cubicBezTo>
                <a:cubicBezTo>
                  <a:pt x="1295845" y="1851266"/>
                  <a:pt x="1301081" y="1853875"/>
                  <a:pt x="1306077" y="1856095"/>
                </a:cubicBezTo>
                <a:cubicBezTo>
                  <a:pt x="1342949" y="1872483"/>
                  <a:pt x="1363977" y="1866994"/>
                  <a:pt x="1410710" y="1869743"/>
                </a:cubicBezTo>
                <a:cubicBezTo>
                  <a:pt x="1415259" y="1872776"/>
                  <a:pt x="1419333" y="1876687"/>
                  <a:pt x="1424358" y="1878841"/>
                </a:cubicBezTo>
                <a:cubicBezTo>
                  <a:pt x="1430105" y="1881304"/>
                  <a:pt x="1437126" y="1880289"/>
                  <a:pt x="1442555" y="1883391"/>
                </a:cubicBezTo>
                <a:cubicBezTo>
                  <a:pt x="1448141" y="1886583"/>
                  <a:pt x="1450579" y="1893914"/>
                  <a:pt x="1456203" y="1897038"/>
                </a:cubicBezTo>
                <a:cubicBezTo>
                  <a:pt x="1464587" y="1901696"/>
                  <a:pt x="1474920" y="1901848"/>
                  <a:pt x="1483498" y="1906137"/>
                </a:cubicBezTo>
                <a:cubicBezTo>
                  <a:pt x="1489564" y="1909170"/>
                  <a:pt x="1495261" y="1913090"/>
                  <a:pt x="1501695" y="1915235"/>
                </a:cubicBezTo>
                <a:cubicBezTo>
                  <a:pt x="1513558" y="1919189"/>
                  <a:pt x="1538089" y="1924334"/>
                  <a:pt x="1538089" y="1924334"/>
                </a:cubicBezTo>
                <a:cubicBezTo>
                  <a:pt x="1554770" y="1922818"/>
                  <a:pt x="1571550" y="1922154"/>
                  <a:pt x="1588131" y="1919785"/>
                </a:cubicBezTo>
                <a:cubicBezTo>
                  <a:pt x="1604102" y="1917503"/>
                  <a:pt x="1603303" y="1911139"/>
                  <a:pt x="1619976" y="1906137"/>
                </a:cubicBezTo>
                <a:cubicBezTo>
                  <a:pt x="1646201" y="1898270"/>
                  <a:pt x="1643230" y="1905378"/>
                  <a:pt x="1665469" y="1897038"/>
                </a:cubicBezTo>
                <a:cubicBezTo>
                  <a:pt x="1673565" y="1894002"/>
                  <a:pt x="1690110" y="1884843"/>
                  <a:pt x="1697313" y="1878841"/>
                </a:cubicBezTo>
                <a:cubicBezTo>
                  <a:pt x="1702255" y="1874722"/>
                  <a:pt x="1706412" y="1869743"/>
                  <a:pt x="1710961" y="1865194"/>
                </a:cubicBezTo>
                <a:cubicBezTo>
                  <a:pt x="1712477" y="1860645"/>
                  <a:pt x="1712440" y="1855230"/>
                  <a:pt x="1715510" y="1851546"/>
                </a:cubicBezTo>
                <a:cubicBezTo>
                  <a:pt x="1726103" y="1838834"/>
                  <a:pt x="1733749" y="1837884"/>
                  <a:pt x="1747355" y="1833349"/>
                </a:cubicBezTo>
                <a:cubicBezTo>
                  <a:pt x="1755378" y="1834352"/>
                  <a:pt x="1789570" y="1837143"/>
                  <a:pt x="1801946" y="1842447"/>
                </a:cubicBezTo>
                <a:cubicBezTo>
                  <a:pt x="1806972" y="1844601"/>
                  <a:pt x="1811045" y="1848513"/>
                  <a:pt x="1815594" y="1851546"/>
                </a:cubicBezTo>
                <a:cubicBezTo>
                  <a:pt x="1818627" y="1842447"/>
                  <a:pt x="1823115" y="1833710"/>
                  <a:pt x="1824692" y="1824250"/>
                </a:cubicBezTo>
                <a:cubicBezTo>
                  <a:pt x="1826209" y="1815152"/>
                  <a:pt x="1826529" y="1805771"/>
                  <a:pt x="1829242" y="1796955"/>
                </a:cubicBezTo>
                <a:cubicBezTo>
                  <a:pt x="1832638" y="1785917"/>
                  <a:pt x="1838600" y="1775833"/>
                  <a:pt x="1842889" y="1765110"/>
                </a:cubicBezTo>
                <a:cubicBezTo>
                  <a:pt x="1844670" y="1760657"/>
                  <a:pt x="1845922" y="1756011"/>
                  <a:pt x="1847439" y="1751462"/>
                </a:cubicBezTo>
                <a:cubicBezTo>
                  <a:pt x="1852077" y="1718994"/>
                  <a:pt x="1854932" y="1720240"/>
                  <a:pt x="1847439" y="1687773"/>
                </a:cubicBezTo>
                <a:cubicBezTo>
                  <a:pt x="1845282" y="1678428"/>
                  <a:pt x="1838340" y="1660477"/>
                  <a:pt x="1838340" y="1660477"/>
                </a:cubicBezTo>
                <a:cubicBezTo>
                  <a:pt x="1839856" y="1654411"/>
                  <a:pt x="1837297" y="1645076"/>
                  <a:pt x="1842889" y="1642280"/>
                </a:cubicBezTo>
                <a:cubicBezTo>
                  <a:pt x="1855171" y="1636139"/>
                  <a:pt x="1870207" y="1639434"/>
                  <a:pt x="1883833" y="1637731"/>
                </a:cubicBezTo>
                <a:cubicBezTo>
                  <a:pt x="1894473" y="1636401"/>
                  <a:pt x="1905062" y="1634698"/>
                  <a:pt x="1915677" y="1633182"/>
                </a:cubicBezTo>
                <a:cubicBezTo>
                  <a:pt x="1920226" y="1630149"/>
                  <a:pt x="1924435" y="1626528"/>
                  <a:pt x="1929325" y="1624083"/>
                </a:cubicBezTo>
                <a:cubicBezTo>
                  <a:pt x="1966995" y="1605248"/>
                  <a:pt x="1917507" y="1636512"/>
                  <a:pt x="1956621" y="1610435"/>
                </a:cubicBezTo>
                <a:cubicBezTo>
                  <a:pt x="1970269" y="1611952"/>
                  <a:pt x="1984242" y="1611655"/>
                  <a:pt x="1997564" y="1614985"/>
                </a:cubicBezTo>
                <a:cubicBezTo>
                  <a:pt x="2002868" y="1616311"/>
                  <a:pt x="2006322" y="1621638"/>
                  <a:pt x="2011212" y="1624083"/>
                </a:cubicBezTo>
                <a:cubicBezTo>
                  <a:pt x="2015501" y="1626227"/>
                  <a:pt x="2020311" y="1627116"/>
                  <a:pt x="2024860" y="1628632"/>
                </a:cubicBezTo>
                <a:cubicBezTo>
                  <a:pt x="2051087" y="1646118"/>
                  <a:pt x="2025786" y="1630979"/>
                  <a:pt x="2052155" y="1642280"/>
                </a:cubicBezTo>
                <a:cubicBezTo>
                  <a:pt x="2073389" y="1651380"/>
                  <a:pt x="2071754" y="1655298"/>
                  <a:pt x="2097648" y="1660477"/>
                </a:cubicBezTo>
                <a:cubicBezTo>
                  <a:pt x="2105230" y="1661993"/>
                  <a:pt x="2112893" y="1663151"/>
                  <a:pt x="2120394" y="1665026"/>
                </a:cubicBezTo>
                <a:cubicBezTo>
                  <a:pt x="2125046" y="1666189"/>
                  <a:pt x="2129850" y="1667247"/>
                  <a:pt x="2134042" y="1669576"/>
                </a:cubicBezTo>
                <a:cubicBezTo>
                  <a:pt x="2143601" y="1674887"/>
                  <a:pt x="2161337" y="1687773"/>
                  <a:pt x="2161337" y="1687773"/>
                </a:cubicBezTo>
                <a:cubicBezTo>
                  <a:pt x="2167403" y="1696871"/>
                  <a:pt x="2176076" y="1704694"/>
                  <a:pt x="2179534" y="1715068"/>
                </a:cubicBezTo>
                <a:cubicBezTo>
                  <a:pt x="2182567" y="1724167"/>
                  <a:pt x="2180653" y="1737044"/>
                  <a:pt x="2188633" y="1742364"/>
                </a:cubicBezTo>
                <a:cubicBezTo>
                  <a:pt x="2210259" y="1756782"/>
                  <a:pt x="2197095" y="1749734"/>
                  <a:pt x="2229576" y="1760561"/>
                </a:cubicBezTo>
                <a:lnTo>
                  <a:pt x="2243224" y="1765110"/>
                </a:lnTo>
                <a:cubicBezTo>
                  <a:pt x="2267246" y="1757103"/>
                  <a:pt x="2252882" y="1763221"/>
                  <a:pt x="2284167" y="1742364"/>
                </a:cubicBezTo>
                <a:cubicBezTo>
                  <a:pt x="2288716" y="1739331"/>
                  <a:pt x="2292628" y="1734994"/>
                  <a:pt x="2297815" y="1733265"/>
                </a:cubicBezTo>
                <a:lnTo>
                  <a:pt x="2325110" y="1724167"/>
                </a:lnTo>
                <a:cubicBezTo>
                  <a:pt x="2329659" y="1727200"/>
                  <a:pt x="2335342" y="1728996"/>
                  <a:pt x="2338758" y="1733265"/>
                </a:cubicBezTo>
                <a:cubicBezTo>
                  <a:pt x="2341130" y="1736229"/>
                  <a:pt x="2347561" y="1763924"/>
                  <a:pt x="2347857" y="1765110"/>
                </a:cubicBezTo>
                <a:cubicBezTo>
                  <a:pt x="2349373" y="1786340"/>
                  <a:pt x="2348707" y="1807840"/>
                  <a:pt x="2352406" y="1828800"/>
                </a:cubicBezTo>
                <a:cubicBezTo>
                  <a:pt x="2353356" y="1834184"/>
                  <a:pt x="2360826" y="1837022"/>
                  <a:pt x="2361504" y="1842447"/>
                </a:cubicBezTo>
                <a:cubicBezTo>
                  <a:pt x="2364578" y="1867042"/>
                  <a:pt x="2358980" y="1864519"/>
                  <a:pt x="2343307" y="1869743"/>
                </a:cubicBezTo>
                <a:cubicBezTo>
                  <a:pt x="2344824" y="1892489"/>
                  <a:pt x="2344109" y="1915495"/>
                  <a:pt x="2347857" y="1937982"/>
                </a:cubicBezTo>
                <a:cubicBezTo>
                  <a:pt x="2348756" y="1943375"/>
                  <a:pt x="2354510" y="1946739"/>
                  <a:pt x="2356955" y="1951629"/>
                </a:cubicBezTo>
                <a:cubicBezTo>
                  <a:pt x="2361617" y="1960952"/>
                  <a:pt x="2364324" y="1979376"/>
                  <a:pt x="2366054" y="1988023"/>
                </a:cubicBezTo>
                <a:cubicBezTo>
                  <a:pt x="2375152" y="1984990"/>
                  <a:pt x="2385369" y="1984245"/>
                  <a:pt x="2393349" y="1978925"/>
                </a:cubicBezTo>
                <a:cubicBezTo>
                  <a:pt x="2410987" y="1967166"/>
                  <a:pt x="2401810" y="1971555"/>
                  <a:pt x="2420645" y="1965277"/>
                </a:cubicBezTo>
                <a:cubicBezTo>
                  <a:pt x="2438002" y="1930562"/>
                  <a:pt x="2418840" y="1962532"/>
                  <a:pt x="2452489" y="1928883"/>
                </a:cubicBezTo>
                <a:cubicBezTo>
                  <a:pt x="2460840" y="1920532"/>
                  <a:pt x="2464737" y="1906557"/>
                  <a:pt x="2470686" y="1897038"/>
                </a:cubicBezTo>
                <a:cubicBezTo>
                  <a:pt x="2474704" y="1890608"/>
                  <a:pt x="2479785" y="1884907"/>
                  <a:pt x="2484334" y="1878841"/>
                </a:cubicBezTo>
                <a:cubicBezTo>
                  <a:pt x="2499206" y="1834226"/>
                  <a:pt x="2475094" y="1897251"/>
                  <a:pt x="2502531" y="1856095"/>
                </a:cubicBezTo>
                <a:cubicBezTo>
                  <a:pt x="2505999" y="1850893"/>
                  <a:pt x="2505362" y="1843910"/>
                  <a:pt x="2507080" y="1837898"/>
                </a:cubicBezTo>
                <a:cubicBezTo>
                  <a:pt x="2508397" y="1833287"/>
                  <a:pt x="2510113" y="1828799"/>
                  <a:pt x="2511630" y="1824250"/>
                </a:cubicBezTo>
                <a:cubicBezTo>
                  <a:pt x="2510113" y="1809086"/>
                  <a:pt x="2510507" y="1793607"/>
                  <a:pt x="2507080" y="1778758"/>
                </a:cubicBezTo>
                <a:cubicBezTo>
                  <a:pt x="2505851" y="1773431"/>
                  <a:pt x="2500203" y="1770106"/>
                  <a:pt x="2497982" y="1765110"/>
                </a:cubicBezTo>
                <a:cubicBezTo>
                  <a:pt x="2494087" y="1756346"/>
                  <a:pt x="2488883" y="1737814"/>
                  <a:pt x="2488883" y="1737814"/>
                </a:cubicBezTo>
                <a:cubicBezTo>
                  <a:pt x="2487367" y="1721134"/>
                  <a:pt x="2485003" y="1704509"/>
                  <a:pt x="2484334" y="1687773"/>
                </a:cubicBezTo>
                <a:cubicBezTo>
                  <a:pt x="2481970" y="1628660"/>
                  <a:pt x="2483902" y="1569368"/>
                  <a:pt x="2479785" y="1510352"/>
                </a:cubicBezTo>
                <a:cubicBezTo>
                  <a:pt x="2479313" y="1503587"/>
                  <a:pt x="2473205" y="1498452"/>
                  <a:pt x="2470686" y="1492155"/>
                </a:cubicBezTo>
                <a:cubicBezTo>
                  <a:pt x="2465303" y="1478697"/>
                  <a:pt x="2458730" y="1445234"/>
                  <a:pt x="2443391" y="1437564"/>
                </a:cubicBezTo>
                <a:cubicBezTo>
                  <a:pt x="2420304" y="1426020"/>
                  <a:pt x="2430837" y="1432227"/>
                  <a:pt x="2411546" y="1419367"/>
                </a:cubicBezTo>
                <a:cubicBezTo>
                  <a:pt x="2402690" y="1392798"/>
                  <a:pt x="2413926" y="1417197"/>
                  <a:pt x="2393349" y="1396620"/>
                </a:cubicBezTo>
                <a:cubicBezTo>
                  <a:pt x="2389483" y="1392754"/>
                  <a:pt x="2388117" y="1386839"/>
                  <a:pt x="2384251" y="1382973"/>
                </a:cubicBezTo>
                <a:cubicBezTo>
                  <a:pt x="2368977" y="1367699"/>
                  <a:pt x="2344525" y="1367549"/>
                  <a:pt x="2325110" y="1364776"/>
                </a:cubicBezTo>
                <a:cubicBezTo>
                  <a:pt x="2290480" y="1376319"/>
                  <a:pt x="2307219" y="1371993"/>
                  <a:pt x="2275069" y="1378423"/>
                </a:cubicBezTo>
                <a:cubicBezTo>
                  <a:pt x="2276585" y="1384489"/>
                  <a:pt x="2281940" y="1390815"/>
                  <a:pt x="2279618" y="1396620"/>
                </a:cubicBezTo>
                <a:cubicBezTo>
                  <a:pt x="2277837" y="1401072"/>
                  <a:pt x="2270765" y="1401170"/>
                  <a:pt x="2265970" y="1401170"/>
                </a:cubicBezTo>
                <a:cubicBezTo>
                  <a:pt x="2255247" y="1401170"/>
                  <a:pt x="2244675" y="1398538"/>
                  <a:pt x="2234125" y="1396620"/>
                </a:cubicBezTo>
                <a:cubicBezTo>
                  <a:pt x="2221557" y="1394335"/>
                  <a:pt x="2213974" y="1391420"/>
                  <a:pt x="2202280" y="1387522"/>
                </a:cubicBezTo>
                <a:cubicBezTo>
                  <a:pt x="2199247" y="1382973"/>
                  <a:pt x="2194081" y="1379267"/>
                  <a:pt x="2193182" y="1373874"/>
                </a:cubicBezTo>
                <a:cubicBezTo>
                  <a:pt x="2191926" y="1366338"/>
                  <a:pt x="2203660" y="1351333"/>
                  <a:pt x="2206830" y="1346579"/>
                </a:cubicBezTo>
                <a:cubicBezTo>
                  <a:pt x="2209863" y="1328382"/>
                  <a:pt x="2210094" y="1309489"/>
                  <a:pt x="2215928" y="1291988"/>
                </a:cubicBezTo>
                <a:cubicBezTo>
                  <a:pt x="2218961" y="1282889"/>
                  <a:pt x="2222701" y="1273997"/>
                  <a:pt x="2225027" y="1264692"/>
                </a:cubicBezTo>
                <a:cubicBezTo>
                  <a:pt x="2230739" y="1241843"/>
                  <a:pt x="2227599" y="1252427"/>
                  <a:pt x="2234125" y="1232847"/>
                </a:cubicBezTo>
                <a:cubicBezTo>
                  <a:pt x="2232609" y="1213134"/>
                  <a:pt x="2232028" y="1193326"/>
                  <a:pt x="2229576" y="1173707"/>
                </a:cubicBezTo>
                <a:cubicBezTo>
                  <a:pt x="2224240" y="1131019"/>
                  <a:pt x="2214317" y="1210677"/>
                  <a:pt x="2229576" y="1119116"/>
                </a:cubicBezTo>
                <a:cubicBezTo>
                  <a:pt x="2230364" y="1114386"/>
                  <a:pt x="2230734" y="1108859"/>
                  <a:pt x="2234125" y="1105468"/>
                </a:cubicBezTo>
                <a:cubicBezTo>
                  <a:pt x="2237516" y="1102077"/>
                  <a:pt x="2243224" y="1102435"/>
                  <a:pt x="2247773" y="1100919"/>
                </a:cubicBezTo>
                <a:cubicBezTo>
                  <a:pt x="2259699" y="1088993"/>
                  <a:pt x="2269357" y="1078330"/>
                  <a:pt x="2284167" y="1069074"/>
                </a:cubicBezTo>
                <a:cubicBezTo>
                  <a:pt x="2288233" y="1066532"/>
                  <a:pt x="2293266" y="1066041"/>
                  <a:pt x="2297815" y="1064525"/>
                </a:cubicBezTo>
                <a:cubicBezTo>
                  <a:pt x="2302364" y="1061492"/>
                  <a:pt x="2306573" y="1057871"/>
                  <a:pt x="2311463" y="1055426"/>
                </a:cubicBezTo>
                <a:cubicBezTo>
                  <a:pt x="2328592" y="1046861"/>
                  <a:pt x="2335032" y="1046122"/>
                  <a:pt x="2352406" y="1041779"/>
                </a:cubicBezTo>
                <a:cubicBezTo>
                  <a:pt x="2363839" y="1007477"/>
                  <a:pt x="2347087" y="1048427"/>
                  <a:pt x="2370603" y="1019032"/>
                </a:cubicBezTo>
                <a:cubicBezTo>
                  <a:pt x="2373598" y="1015288"/>
                  <a:pt x="2373008" y="1009674"/>
                  <a:pt x="2375152" y="1005385"/>
                </a:cubicBezTo>
                <a:cubicBezTo>
                  <a:pt x="2377597" y="1000495"/>
                  <a:pt x="2381218" y="996286"/>
                  <a:pt x="2384251" y="991737"/>
                </a:cubicBezTo>
                <a:cubicBezTo>
                  <a:pt x="2381085" y="982240"/>
                  <a:pt x="2367669" y="958276"/>
                  <a:pt x="2379701" y="946244"/>
                </a:cubicBezTo>
                <a:cubicBezTo>
                  <a:pt x="2384122" y="941823"/>
                  <a:pt x="2391767" y="942921"/>
                  <a:pt x="2397898" y="941695"/>
                </a:cubicBezTo>
                <a:cubicBezTo>
                  <a:pt x="2406943" y="939886"/>
                  <a:pt x="2416095" y="938662"/>
                  <a:pt x="2425194" y="937146"/>
                </a:cubicBezTo>
                <a:cubicBezTo>
                  <a:pt x="2428227" y="932597"/>
                  <a:pt x="2434292" y="928965"/>
                  <a:pt x="2434292" y="923498"/>
                </a:cubicBezTo>
                <a:cubicBezTo>
                  <a:pt x="2434292" y="918031"/>
                  <a:pt x="2427639" y="914740"/>
                  <a:pt x="2425194" y="909850"/>
                </a:cubicBezTo>
                <a:cubicBezTo>
                  <a:pt x="2423050" y="905561"/>
                  <a:pt x="2422161" y="900752"/>
                  <a:pt x="2420645" y="896203"/>
                </a:cubicBezTo>
                <a:cubicBezTo>
                  <a:pt x="2432607" y="848352"/>
                  <a:pt x="2414750" y="906519"/>
                  <a:pt x="2438842" y="864358"/>
                </a:cubicBezTo>
                <a:cubicBezTo>
                  <a:pt x="2441944" y="858929"/>
                  <a:pt x="2441595" y="852150"/>
                  <a:pt x="2443391" y="846161"/>
                </a:cubicBezTo>
                <a:cubicBezTo>
                  <a:pt x="2452250" y="816630"/>
                  <a:pt x="2448291" y="825162"/>
                  <a:pt x="2461588" y="805217"/>
                </a:cubicBezTo>
                <a:cubicBezTo>
                  <a:pt x="2464464" y="793714"/>
                  <a:pt x="2470289" y="784250"/>
                  <a:pt x="2461588" y="773373"/>
                </a:cubicBezTo>
                <a:cubicBezTo>
                  <a:pt x="2458172" y="769103"/>
                  <a:pt x="2452489" y="767307"/>
                  <a:pt x="2447940" y="764274"/>
                </a:cubicBezTo>
                <a:cubicBezTo>
                  <a:pt x="2446424" y="759725"/>
                  <a:pt x="2445536" y="754915"/>
                  <a:pt x="2443391" y="750626"/>
                </a:cubicBezTo>
                <a:cubicBezTo>
                  <a:pt x="2440946" y="745736"/>
                  <a:pt x="2436212" y="742098"/>
                  <a:pt x="2434292" y="736979"/>
                </a:cubicBezTo>
                <a:cubicBezTo>
                  <a:pt x="2431577" y="729739"/>
                  <a:pt x="2431259" y="721814"/>
                  <a:pt x="2429743" y="714232"/>
                </a:cubicBezTo>
                <a:cubicBezTo>
                  <a:pt x="2431259" y="706650"/>
                  <a:pt x="2430456" y="698199"/>
                  <a:pt x="2434292" y="691486"/>
                </a:cubicBezTo>
                <a:cubicBezTo>
                  <a:pt x="2437005" y="686739"/>
                  <a:pt x="2442944" y="684609"/>
                  <a:pt x="2447940" y="682388"/>
                </a:cubicBezTo>
                <a:cubicBezTo>
                  <a:pt x="2462184" y="676057"/>
                  <a:pt x="2478307" y="672521"/>
                  <a:pt x="2493433" y="668740"/>
                </a:cubicBezTo>
                <a:cubicBezTo>
                  <a:pt x="2494949" y="644477"/>
                  <a:pt x="2490295" y="619015"/>
                  <a:pt x="2497982" y="595952"/>
                </a:cubicBezTo>
                <a:cubicBezTo>
                  <a:pt x="2499959" y="590021"/>
                  <a:pt x="2510587" y="597705"/>
                  <a:pt x="2516179" y="600501"/>
                </a:cubicBezTo>
                <a:cubicBezTo>
                  <a:pt x="2523949" y="604386"/>
                  <a:pt x="2542230" y="620348"/>
                  <a:pt x="2548024" y="627797"/>
                </a:cubicBezTo>
                <a:cubicBezTo>
                  <a:pt x="2554737" y="636428"/>
                  <a:pt x="2566221" y="655092"/>
                  <a:pt x="2566221" y="655092"/>
                </a:cubicBezTo>
                <a:cubicBezTo>
                  <a:pt x="2585624" y="713305"/>
                  <a:pt x="2566237" y="650825"/>
                  <a:pt x="2575319" y="805217"/>
                </a:cubicBezTo>
                <a:cubicBezTo>
                  <a:pt x="2575371" y="806097"/>
                  <a:pt x="2582234" y="834332"/>
                  <a:pt x="2584418" y="837062"/>
                </a:cubicBezTo>
                <a:cubicBezTo>
                  <a:pt x="2587834" y="841332"/>
                  <a:pt x="2593517" y="843128"/>
                  <a:pt x="2598066" y="846161"/>
                </a:cubicBezTo>
                <a:cubicBezTo>
                  <a:pt x="2599582" y="852227"/>
                  <a:pt x="2600818" y="858369"/>
                  <a:pt x="2602615" y="864358"/>
                </a:cubicBezTo>
                <a:cubicBezTo>
                  <a:pt x="2605371" y="873544"/>
                  <a:pt x="2609832" y="882249"/>
                  <a:pt x="2611713" y="891653"/>
                </a:cubicBezTo>
                <a:cubicBezTo>
                  <a:pt x="2615080" y="908485"/>
                  <a:pt x="2616885" y="928669"/>
                  <a:pt x="2629910" y="941695"/>
                </a:cubicBezTo>
                <a:cubicBezTo>
                  <a:pt x="2633776" y="945561"/>
                  <a:pt x="2639009" y="947761"/>
                  <a:pt x="2643558" y="950794"/>
                </a:cubicBezTo>
                <a:cubicBezTo>
                  <a:pt x="2646591" y="955343"/>
                  <a:pt x="2649157" y="960241"/>
                  <a:pt x="2652657" y="964441"/>
                </a:cubicBezTo>
                <a:cubicBezTo>
                  <a:pt x="2659992" y="973243"/>
                  <a:pt x="2674915" y="986259"/>
                  <a:pt x="2684501" y="991737"/>
                </a:cubicBezTo>
                <a:cubicBezTo>
                  <a:pt x="2688665" y="994116"/>
                  <a:pt x="2693600" y="994770"/>
                  <a:pt x="2698149" y="996286"/>
                </a:cubicBezTo>
                <a:cubicBezTo>
                  <a:pt x="2720635" y="1018772"/>
                  <a:pt x="2702218" y="1002140"/>
                  <a:pt x="2725445" y="1019032"/>
                </a:cubicBezTo>
                <a:cubicBezTo>
                  <a:pt x="2737709" y="1027951"/>
                  <a:pt x="2748276" y="1039547"/>
                  <a:pt x="2761839" y="1046328"/>
                </a:cubicBezTo>
                <a:cubicBezTo>
                  <a:pt x="2772968" y="1051892"/>
                  <a:pt x="2784035" y="1056484"/>
                  <a:pt x="2793683" y="1064525"/>
                </a:cubicBezTo>
                <a:cubicBezTo>
                  <a:pt x="2838401" y="1101792"/>
                  <a:pt x="2780644" y="1056034"/>
                  <a:pt x="2816430" y="1091820"/>
                </a:cubicBezTo>
                <a:cubicBezTo>
                  <a:pt x="2820296" y="1095686"/>
                  <a:pt x="2825528" y="1097886"/>
                  <a:pt x="2830077" y="1100919"/>
                </a:cubicBezTo>
                <a:cubicBezTo>
                  <a:pt x="2832352" y="1107742"/>
                  <a:pt x="2849794" y="1147931"/>
                  <a:pt x="2807331" y="1105468"/>
                </a:cubicBezTo>
                <a:cubicBezTo>
                  <a:pt x="2800550" y="1098687"/>
                  <a:pt x="2803316" y="1086306"/>
                  <a:pt x="2798233" y="1078173"/>
                </a:cubicBezTo>
                <a:cubicBezTo>
                  <a:pt x="2795335" y="1073536"/>
                  <a:pt x="2789134" y="1072107"/>
                  <a:pt x="2784585" y="1069074"/>
                </a:cubicBezTo>
                <a:cubicBezTo>
                  <a:pt x="2783069" y="1064525"/>
                  <a:pt x="2781353" y="1060037"/>
                  <a:pt x="2780036" y="1055426"/>
                </a:cubicBezTo>
                <a:cubicBezTo>
                  <a:pt x="2775860" y="1040811"/>
                  <a:pt x="2777468" y="1034662"/>
                  <a:pt x="2766388" y="1023582"/>
                </a:cubicBezTo>
                <a:cubicBezTo>
                  <a:pt x="2762522" y="1019716"/>
                  <a:pt x="2757289" y="1017516"/>
                  <a:pt x="2752740" y="1014483"/>
                </a:cubicBezTo>
                <a:lnTo>
                  <a:pt x="2743642" y="987188"/>
                </a:lnTo>
                <a:cubicBezTo>
                  <a:pt x="2742125" y="982639"/>
                  <a:pt x="2741969" y="977376"/>
                  <a:pt x="2739092" y="973540"/>
                </a:cubicBezTo>
                <a:lnTo>
                  <a:pt x="2725445" y="955343"/>
                </a:lnTo>
                <a:cubicBezTo>
                  <a:pt x="2723928" y="949277"/>
                  <a:pt x="2721779" y="943336"/>
                  <a:pt x="2720895" y="937146"/>
                </a:cubicBezTo>
                <a:cubicBezTo>
                  <a:pt x="2718740" y="922059"/>
                  <a:pt x="2719773" y="906503"/>
                  <a:pt x="2716346" y="891653"/>
                </a:cubicBezTo>
                <a:cubicBezTo>
                  <a:pt x="2715117" y="886326"/>
                  <a:pt x="2709468" y="883002"/>
                  <a:pt x="2707248" y="878006"/>
                </a:cubicBezTo>
                <a:cubicBezTo>
                  <a:pt x="2703353" y="869242"/>
                  <a:pt x="2698149" y="850710"/>
                  <a:pt x="2698149" y="850710"/>
                </a:cubicBezTo>
                <a:cubicBezTo>
                  <a:pt x="2708977" y="818227"/>
                  <a:pt x="2701928" y="831394"/>
                  <a:pt x="2716346" y="809767"/>
                </a:cubicBezTo>
                <a:cubicBezTo>
                  <a:pt x="2705030" y="802223"/>
                  <a:pt x="2697697" y="796519"/>
                  <a:pt x="2684501" y="791570"/>
                </a:cubicBezTo>
                <a:cubicBezTo>
                  <a:pt x="2678647" y="789375"/>
                  <a:pt x="2672316" y="788738"/>
                  <a:pt x="2666304" y="787020"/>
                </a:cubicBezTo>
                <a:cubicBezTo>
                  <a:pt x="2661693" y="785703"/>
                  <a:pt x="2657206" y="783987"/>
                  <a:pt x="2652657" y="782471"/>
                </a:cubicBezTo>
                <a:cubicBezTo>
                  <a:pt x="2632100" y="751637"/>
                  <a:pt x="2654692" y="789932"/>
                  <a:pt x="2639009" y="732429"/>
                </a:cubicBezTo>
                <a:cubicBezTo>
                  <a:pt x="2635640" y="720075"/>
                  <a:pt x="2625696" y="715973"/>
                  <a:pt x="2616263" y="709683"/>
                </a:cubicBezTo>
                <a:lnTo>
                  <a:pt x="2607164" y="673289"/>
                </a:lnTo>
                <a:lnTo>
                  <a:pt x="2602615" y="655092"/>
                </a:lnTo>
                <a:cubicBezTo>
                  <a:pt x="2604131" y="626280"/>
                  <a:pt x="2602003" y="597042"/>
                  <a:pt x="2607164" y="568656"/>
                </a:cubicBezTo>
                <a:cubicBezTo>
                  <a:pt x="2608315" y="562326"/>
                  <a:pt x="2617243" y="560361"/>
                  <a:pt x="2620812" y="555008"/>
                </a:cubicBezTo>
                <a:cubicBezTo>
                  <a:pt x="2623472" y="551018"/>
                  <a:pt x="2624044" y="545972"/>
                  <a:pt x="2625361" y="541361"/>
                </a:cubicBezTo>
                <a:cubicBezTo>
                  <a:pt x="2636780" y="501393"/>
                  <a:pt x="2623555" y="542225"/>
                  <a:pt x="2634460" y="509516"/>
                </a:cubicBezTo>
                <a:cubicBezTo>
                  <a:pt x="2632943" y="491319"/>
                  <a:pt x="2632175" y="473044"/>
                  <a:pt x="2629910" y="454925"/>
                </a:cubicBezTo>
                <a:cubicBezTo>
                  <a:pt x="2629134" y="448721"/>
                  <a:pt x="2629782" y="441149"/>
                  <a:pt x="2625361" y="436728"/>
                </a:cubicBezTo>
                <a:cubicBezTo>
                  <a:pt x="2620940" y="432307"/>
                  <a:pt x="2613230" y="433695"/>
                  <a:pt x="2607164" y="432179"/>
                </a:cubicBezTo>
                <a:cubicBezTo>
                  <a:pt x="2597092" y="425464"/>
                  <a:pt x="2586876" y="419942"/>
                  <a:pt x="2579869" y="409432"/>
                </a:cubicBezTo>
                <a:cubicBezTo>
                  <a:pt x="2577209" y="405442"/>
                  <a:pt x="2576836" y="400334"/>
                  <a:pt x="2575319" y="395785"/>
                </a:cubicBezTo>
                <a:cubicBezTo>
                  <a:pt x="2576836" y="389719"/>
                  <a:pt x="2578072" y="383577"/>
                  <a:pt x="2579869" y="377588"/>
                </a:cubicBezTo>
                <a:cubicBezTo>
                  <a:pt x="2582625" y="368402"/>
                  <a:pt x="2588967" y="350292"/>
                  <a:pt x="2588967" y="350292"/>
                </a:cubicBezTo>
                <a:cubicBezTo>
                  <a:pt x="2587451" y="339677"/>
                  <a:pt x="2586521" y="328962"/>
                  <a:pt x="2584418" y="318447"/>
                </a:cubicBezTo>
                <a:cubicBezTo>
                  <a:pt x="2583478" y="313745"/>
                  <a:pt x="2582864" y="308544"/>
                  <a:pt x="2579869" y="304800"/>
                </a:cubicBezTo>
                <a:cubicBezTo>
                  <a:pt x="2576453" y="300530"/>
                  <a:pt x="2571111" y="298146"/>
                  <a:pt x="2566221" y="295701"/>
                </a:cubicBezTo>
                <a:cubicBezTo>
                  <a:pt x="2556896" y="291039"/>
                  <a:pt x="2538476" y="288333"/>
                  <a:pt x="2529827" y="286603"/>
                </a:cubicBezTo>
                <a:cubicBezTo>
                  <a:pt x="2520728" y="280537"/>
                  <a:pt x="2505989" y="278780"/>
                  <a:pt x="2502531" y="268406"/>
                </a:cubicBezTo>
                <a:cubicBezTo>
                  <a:pt x="2501015" y="263857"/>
                  <a:pt x="2499022" y="259439"/>
                  <a:pt x="2497982" y="254758"/>
                </a:cubicBezTo>
                <a:cubicBezTo>
                  <a:pt x="2495981" y="245753"/>
                  <a:pt x="2496981" y="235977"/>
                  <a:pt x="2493433" y="227462"/>
                </a:cubicBezTo>
                <a:cubicBezTo>
                  <a:pt x="2483227" y="202967"/>
                  <a:pt x="2478822" y="202558"/>
                  <a:pt x="2461588" y="191068"/>
                </a:cubicBezTo>
                <a:cubicBezTo>
                  <a:pt x="2463331" y="173641"/>
                  <a:pt x="2458885" y="146235"/>
                  <a:pt x="2475236" y="131928"/>
                </a:cubicBezTo>
                <a:cubicBezTo>
                  <a:pt x="2483465" y="124727"/>
                  <a:pt x="2492157" y="117189"/>
                  <a:pt x="2502531" y="113731"/>
                </a:cubicBezTo>
                <a:lnTo>
                  <a:pt x="2529827" y="104632"/>
                </a:lnTo>
                <a:cubicBezTo>
                  <a:pt x="2532860" y="100083"/>
                  <a:pt x="2538321" y="96419"/>
                  <a:pt x="2538925" y="90985"/>
                </a:cubicBezTo>
                <a:cubicBezTo>
                  <a:pt x="2541448" y="68275"/>
                  <a:pt x="2537326" y="62890"/>
                  <a:pt x="2520728" y="54591"/>
                </a:cubicBezTo>
                <a:cubicBezTo>
                  <a:pt x="2516439" y="52446"/>
                  <a:pt x="2511369" y="52186"/>
                  <a:pt x="2507080" y="50041"/>
                </a:cubicBezTo>
                <a:cubicBezTo>
                  <a:pt x="2471812" y="32407"/>
                  <a:pt x="2514084" y="47826"/>
                  <a:pt x="2479785" y="36394"/>
                </a:cubicBezTo>
                <a:cubicBezTo>
                  <a:pt x="2440667" y="10314"/>
                  <a:pt x="2490163" y="41584"/>
                  <a:pt x="2452489" y="22746"/>
                </a:cubicBezTo>
                <a:cubicBezTo>
                  <a:pt x="2439826" y="16414"/>
                  <a:pt x="2435252" y="10057"/>
                  <a:pt x="2425194" y="0"/>
                </a:cubicBezTo>
                <a:cubicBezTo>
                  <a:pt x="2401201" y="7997"/>
                  <a:pt x="2420086" y="-1401"/>
                  <a:pt x="2402448" y="18197"/>
                </a:cubicBezTo>
                <a:cubicBezTo>
                  <a:pt x="2356530" y="69217"/>
                  <a:pt x="2382648" y="31974"/>
                  <a:pt x="2361504" y="63689"/>
                </a:cubicBezTo>
                <a:cubicBezTo>
                  <a:pt x="2359988" y="74304"/>
                  <a:pt x="2361750" y="85943"/>
                  <a:pt x="2356955" y="95534"/>
                </a:cubicBezTo>
                <a:cubicBezTo>
                  <a:pt x="2354810" y="99823"/>
                  <a:pt x="2347052" y="97087"/>
                  <a:pt x="2343307" y="100083"/>
                </a:cubicBezTo>
                <a:cubicBezTo>
                  <a:pt x="2339038" y="103499"/>
                  <a:pt x="2338075" y="109865"/>
                  <a:pt x="2334209" y="113731"/>
                </a:cubicBezTo>
                <a:cubicBezTo>
                  <a:pt x="2328848" y="119092"/>
                  <a:pt x="2322224" y="123031"/>
                  <a:pt x="2316012" y="127379"/>
                </a:cubicBezTo>
                <a:cubicBezTo>
                  <a:pt x="2307054" y="133650"/>
                  <a:pt x="2296448" y="137844"/>
                  <a:pt x="2288716" y="145576"/>
                </a:cubicBezTo>
                <a:cubicBezTo>
                  <a:pt x="2282650" y="151642"/>
                  <a:pt x="2277499" y="158787"/>
                  <a:pt x="2270519" y="163773"/>
                </a:cubicBezTo>
                <a:cubicBezTo>
                  <a:pt x="2266617" y="166560"/>
                  <a:pt x="2261161" y="166178"/>
                  <a:pt x="2256872" y="168322"/>
                </a:cubicBezTo>
                <a:cubicBezTo>
                  <a:pt x="2251982" y="170767"/>
                  <a:pt x="2247773" y="174387"/>
                  <a:pt x="2243224" y="177420"/>
                </a:cubicBezTo>
                <a:cubicBezTo>
                  <a:pt x="2221768" y="209603"/>
                  <a:pt x="2248709" y="169739"/>
                  <a:pt x="2220477" y="209265"/>
                </a:cubicBezTo>
                <a:cubicBezTo>
                  <a:pt x="2217299" y="213714"/>
                  <a:pt x="2215928" y="219880"/>
                  <a:pt x="2211379" y="222913"/>
                </a:cubicBezTo>
                <a:cubicBezTo>
                  <a:pt x="2206177" y="226381"/>
                  <a:pt x="2199248" y="225946"/>
                  <a:pt x="2193182" y="227462"/>
                </a:cubicBezTo>
                <a:cubicBezTo>
                  <a:pt x="2191666" y="232011"/>
                  <a:pt x="2186852" y="236658"/>
                  <a:pt x="2188633" y="241110"/>
                </a:cubicBezTo>
                <a:cubicBezTo>
                  <a:pt x="2190663" y="246186"/>
                  <a:pt x="2197093" y="248479"/>
                  <a:pt x="2202280" y="250208"/>
                </a:cubicBezTo>
                <a:cubicBezTo>
                  <a:pt x="2211031" y="253125"/>
                  <a:pt x="2220501" y="253108"/>
                  <a:pt x="2229576" y="254758"/>
                </a:cubicBezTo>
                <a:cubicBezTo>
                  <a:pt x="2237183" y="256141"/>
                  <a:pt x="2244740" y="257791"/>
                  <a:pt x="2252322" y="259307"/>
                </a:cubicBezTo>
                <a:cubicBezTo>
                  <a:pt x="2250806" y="266889"/>
                  <a:pt x="2249648" y="274552"/>
                  <a:pt x="2247773" y="282053"/>
                </a:cubicBezTo>
                <a:cubicBezTo>
                  <a:pt x="2246610" y="286705"/>
                  <a:pt x="2246615" y="292310"/>
                  <a:pt x="2243224" y="295701"/>
                </a:cubicBezTo>
                <a:cubicBezTo>
                  <a:pt x="2235492" y="303433"/>
                  <a:pt x="2225027" y="307832"/>
                  <a:pt x="2215928" y="313898"/>
                </a:cubicBezTo>
                <a:cubicBezTo>
                  <a:pt x="2211379" y="316931"/>
                  <a:pt x="2207467" y="321268"/>
                  <a:pt x="2202280" y="322997"/>
                </a:cubicBezTo>
                <a:cubicBezTo>
                  <a:pt x="2169054" y="334072"/>
                  <a:pt x="2184289" y="329769"/>
                  <a:pt x="2156788" y="336644"/>
                </a:cubicBezTo>
                <a:cubicBezTo>
                  <a:pt x="2150722" y="339677"/>
                  <a:pt x="2144941" y="343362"/>
                  <a:pt x="2138591" y="345743"/>
                </a:cubicBezTo>
                <a:cubicBezTo>
                  <a:pt x="2132737" y="347938"/>
                  <a:pt x="2125823" y="347190"/>
                  <a:pt x="2120394" y="350292"/>
                </a:cubicBezTo>
                <a:cubicBezTo>
                  <a:pt x="2114808" y="353484"/>
                  <a:pt x="2111295" y="359391"/>
                  <a:pt x="2106746" y="363940"/>
                </a:cubicBezTo>
                <a:cubicBezTo>
                  <a:pt x="2110449" y="404673"/>
                  <a:pt x="2097796" y="409508"/>
                  <a:pt x="2124943" y="423080"/>
                </a:cubicBezTo>
                <a:cubicBezTo>
                  <a:pt x="2129232" y="425224"/>
                  <a:pt x="2134042" y="426113"/>
                  <a:pt x="2138591" y="427629"/>
                </a:cubicBezTo>
                <a:cubicBezTo>
                  <a:pt x="2124588" y="436965"/>
                  <a:pt x="2116756" y="443915"/>
                  <a:pt x="2097648" y="445826"/>
                </a:cubicBezTo>
                <a:cubicBezTo>
                  <a:pt x="2091427" y="446448"/>
                  <a:pt x="2085517" y="442793"/>
                  <a:pt x="2079451" y="441277"/>
                </a:cubicBezTo>
                <a:cubicBezTo>
                  <a:pt x="2074902" y="438244"/>
                  <a:pt x="2071237" y="432783"/>
                  <a:pt x="2065803" y="432179"/>
                </a:cubicBezTo>
                <a:cubicBezTo>
                  <a:pt x="2046722" y="430059"/>
                  <a:pt x="2032986" y="437700"/>
                  <a:pt x="2020310" y="450376"/>
                </a:cubicBezTo>
                <a:cubicBezTo>
                  <a:pt x="2016444" y="454242"/>
                  <a:pt x="2014245" y="459474"/>
                  <a:pt x="2011212" y="464023"/>
                </a:cubicBezTo>
                <a:cubicBezTo>
                  <a:pt x="2003492" y="487183"/>
                  <a:pt x="2012867" y="471192"/>
                  <a:pt x="1993015" y="482220"/>
                </a:cubicBezTo>
                <a:cubicBezTo>
                  <a:pt x="1983456" y="487530"/>
                  <a:pt x="1976093" y="496958"/>
                  <a:pt x="1965719" y="500417"/>
                </a:cubicBezTo>
                <a:cubicBezTo>
                  <a:pt x="1961170" y="501934"/>
                  <a:pt x="1956724" y="503804"/>
                  <a:pt x="1952072" y="504967"/>
                </a:cubicBezTo>
                <a:cubicBezTo>
                  <a:pt x="1938780" y="508290"/>
                  <a:pt x="1909287" y="513038"/>
                  <a:pt x="1897480" y="514065"/>
                </a:cubicBezTo>
                <a:cubicBezTo>
                  <a:pt x="1873261" y="516171"/>
                  <a:pt x="1848955" y="517098"/>
                  <a:pt x="1824692" y="518614"/>
                </a:cubicBezTo>
                <a:cubicBezTo>
                  <a:pt x="1818626" y="521647"/>
                  <a:pt x="1812383" y="524348"/>
                  <a:pt x="1806495" y="527713"/>
                </a:cubicBezTo>
                <a:cubicBezTo>
                  <a:pt x="1801748" y="530426"/>
                  <a:pt x="1797738" y="534366"/>
                  <a:pt x="1792848" y="536811"/>
                </a:cubicBezTo>
                <a:cubicBezTo>
                  <a:pt x="1788559" y="538956"/>
                  <a:pt x="1783749" y="539844"/>
                  <a:pt x="1779200" y="541361"/>
                </a:cubicBezTo>
                <a:cubicBezTo>
                  <a:pt x="1768674" y="557148"/>
                  <a:pt x="1762976" y="558953"/>
                  <a:pt x="1774651" y="582304"/>
                </a:cubicBezTo>
                <a:cubicBezTo>
                  <a:pt x="1777096" y="587194"/>
                  <a:pt x="1783749" y="588370"/>
                  <a:pt x="1788298" y="591403"/>
                </a:cubicBezTo>
                <a:cubicBezTo>
                  <a:pt x="1802718" y="613031"/>
                  <a:pt x="1795667" y="599861"/>
                  <a:pt x="1806495" y="632346"/>
                </a:cubicBezTo>
                <a:lnTo>
                  <a:pt x="1811045" y="645994"/>
                </a:lnTo>
                <a:cubicBezTo>
                  <a:pt x="1727547" y="666869"/>
                  <a:pt x="1762304" y="657321"/>
                  <a:pt x="1706412" y="673289"/>
                </a:cubicBezTo>
                <a:cubicBezTo>
                  <a:pt x="1701863" y="676322"/>
                  <a:pt x="1693442" y="676963"/>
                  <a:pt x="1692764" y="682388"/>
                </a:cubicBezTo>
                <a:cubicBezTo>
                  <a:pt x="1691575" y="691905"/>
                  <a:pt x="1692765" y="706650"/>
                  <a:pt x="1701863" y="709683"/>
                </a:cubicBezTo>
                <a:cubicBezTo>
                  <a:pt x="1706412" y="711199"/>
                  <a:pt x="1720305" y="714232"/>
                  <a:pt x="1715510" y="714232"/>
                </a:cubicBezTo>
                <a:cubicBezTo>
                  <a:pt x="1701778" y="714232"/>
                  <a:pt x="1688215" y="711199"/>
                  <a:pt x="1674567" y="709683"/>
                </a:cubicBezTo>
                <a:cubicBezTo>
                  <a:pt x="1670018" y="705134"/>
                  <a:pt x="1664488" y="701388"/>
                  <a:pt x="1660919" y="696035"/>
                </a:cubicBezTo>
                <a:cubicBezTo>
                  <a:pt x="1658259" y="692045"/>
                  <a:pt x="1657687" y="686999"/>
                  <a:pt x="1656370" y="682388"/>
                </a:cubicBezTo>
                <a:cubicBezTo>
                  <a:pt x="1649875" y="659656"/>
                  <a:pt x="1647066" y="638039"/>
                  <a:pt x="1642722" y="614149"/>
                </a:cubicBezTo>
                <a:cubicBezTo>
                  <a:pt x="1630988" y="615825"/>
                  <a:pt x="1609933" y="616895"/>
                  <a:pt x="1597230" y="623247"/>
                </a:cubicBezTo>
                <a:cubicBezTo>
                  <a:pt x="1592340" y="625692"/>
                  <a:pt x="1588131" y="629313"/>
                  <a:pt x="1583582" y="632346"/>
                </a:cubicBezTo>
                <a:cubicBezTo>
                  <a:pt x="1580549" y="636895"/>
                  <a:pt x="1576704" y="640998"/>
                  <a:pt x="1574483" y="645994"/>
                </a:cubicBezTo>
                <a:cubicBezTo>
                  <a:pt x="1570588" y="654758"/>
                  <a:pt x="1573365" y="667969"/>
                  <a:pt x="1565385" y="673289"/>
                </a:cubicBezTo>
                <a:lnTo>
                  <a:pt x="1551737" y="682388"/>
                </a:lnTo>
                <a:cubicBezTo>
                  <a:pt x="1533540" y="680871"/>
                  <a:pt x="1515158" y="680840"/>
                  <a:pt x="1497146" y="677838"/>
                </a:cubicBezTo>
                <a:cubicBezTo>
                  <a:pt x="1487686" y="676261"/>
                  <a:pt x="1469851" y="668740"/>
                  <a:pt x="1469851" y="668740"/>
                </a:cubicBezTo>
                <a:cubicBezTo>
                  <a:pt x="1441954" y="650141"/>
                  <a:pt x="1448188" y="650272"/>
                  <a:pt x="1392513" y="664191"/>
                </a:cubicBezTo>
                <a:cubicBezTo>
                  <a:pt x="1387209" y="665517"/>
                  <a:pt x="1387684" y="674423"/>
                  <a:pt x="1383415" y="677838"/>
                </a:cubicBezTo>
                <a:cubicBezTo>
                  <a:pt x="1379670" y="680834"/>
                  <a:pt x="1374316" y="680871"/>
                  <a:pt x="1369767" y="682388"/>
                </a:cubicBezTo>
                <a:cubicBezTo>
                  <a:pt x="1364700" y="689144"/>
                  <a:pt x="1353875" y="707783"/>
                  <a:pt x="1342472" y="709683"/>
                </a:cubicBezTo>
                <a:cubicBezTo>
                  <a:pt x="1337742" y="710471"/>
                  <a:pt x="1333373" y="706650"/>
                  <a:pt x="1328824" y="705134"/>
                </a:cubicBezTo>
                <a:cubicBezTo>
                  <a:pt x="1327308" y="700585"/>
                  <a:pt x="1322131" y="695775"/>
                  <a:pt x="1324275" y="691486"/>
                </a:cubicBezTo>
                <a:cubicBezTo>
                  <a:pt x="1326419" y="687197"/>
                  <a:pt x="1333633" y="689081"/>
                  <a:pt x="1337922" y="686937"/>
                </a:cubicBezTo>
                <a:cubicBezTo>
                  <a:pt x="1373194" y="669300"/>
                  <a:pt x="1330917" y="684722"/>
                  <a:pt x="1365218" y="673289"/>
                </a:cubicBezTo>
                <a:cubicBezTo>
                  <a:pt x="1397458" y="641049"/>
                  <a:pt x="1356391" y="679909"/>
                  <a:pt x="1401612" y="645994"/>
                </a:cubicBezTo>
                <a:cubicBezTo>
                  <a:pt x="1409662" y="639957"/>
                  <a:pt x="1419734" y="627946"/>
                  <a:pt x="1424358" y="618698"/>
                </a:cubicBezTo>
                <a:cubicBezTo>
                  <a:pt x="1426502" y="614409"/>
                  <a:pt x="1427391" y="609599"/>
                  <a:pt x="1428907" y="605050"/>
                </a:cubicBezTo>
                <a:cubicBezTo>
                  <a:pt x="1427391" y="591402"/>
                  <a:pt x="1427446" y="577487"/>
                  <a:pt x="1424358" y="564107"/>
                </a:cubicBezTo>
                <a:cubicBezTo>
                  <a:pt x="1422833" y="557499"/>
                  <a:pt x="1418625" y="551798"/>
                  <a:pt x="1415260" y="545910"/>
                </a:cubicBezTo>
                <a:cubicBezTo>
                  <a:pt x="1408754" y="534524"/>
                  <a:pt x="1402777" y="527167"/>
                  <a:pt x="1392513" y="518614"/>
                </a:cubicBezTo>
                <a:cubicBezTo>
                  <a:pt x="1388313" y="515114"/>
                  <a:pt x="1383985" y="511436"/>
                  <a:pt x="1378866" y="509516"/>
                </a:cubicBezTo>
                <a:cubicBezTo>
                  <a:pt x="1371626" y="506801"/>
                  <a:pt x="1363667" y="506644"/>
                  <a:pt x="1356119" y="504967"/>
                </a:cubicBezTo>
                <a:cubicBezTo>
                  <a:pt x="1339892" y="501361"/>
                  <a:pt x="1332341" y="498157"/>
                  <a:pt x="1315176" y="495868"/>
                </a:cubicBezTo>
                <a:cubicBezTo>
                  <a:pt x="1300070" y="493854"/>
                  <a:pt x="1284847" y="492835"/>
                  <a:pt x="1269683" y="491319"/>
                </a:cubicBezTo>
                <a:cubicBezTo>
                  <a:pt x="1265134" y="489803"/>
                  <a:pt x="1260647" y="488087"/>
                  <a:pt x="1256036" y="486770"/>
                </a:cubicBezTo>
                <a:cubicBezTo>
                  <a:pt x="1250024" y="485052"/>
                  <a:pt x="1282573" y="492835"/>
                  <a:pt x="1283331" y="495868"/>
                </a:cubicBezTo>
                <a:close/>
              </a:path>
            </a:pathLst>
          </a:custGeom>
          <a:noFill/>
          <a:ln>
            <a:solidFill>
              <a:srgbClr val="D904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F46805-FD80-4D31-922B-CA67249B2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5817" y="263855"/>
            <a:ext cx="3581399" cy="36649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7671B5-30E2-4588-8C7B-10ED099ED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0964" y="3047152"/>
            <a:ext cx="3709235" cy="20706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E945606-48E0-42C3-90D2-35CFE486C2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5822" y="3047152"/>
            <a:ext cx="3450156" cy="192650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D89CA3-A62D-4152-B9A3-1AD85B6D59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8285" y="3071024"/>
            <a:ext cx="3540161" cy="191784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0322862"/>
              </p:ext>
            </p:extLst>
          </p:nvPr>
        </p:nvGraphicFramePr>
        <p:xfrm>
          <a:off x="0" y="25653"/>
          <a:ext cx="4724400" cy="5025195"/>
        </p:xfrm>
        <a:graphic>
          <a:graphicData uri="http://schemas.openxmlformats.org/drawingml/2006/table">
            <a:tbl>
              <a:tblPr firstRow="1" firstCol="1" bandRow="1"/>
              <a:tblGrid>
                <a:gridCol w="751477">
                  <a:extLst>
                    <a:ext uri="{9D8B030D-6E8A-4147-A177-3AD203B41FA5}">
                      <a16:colId xmlns:a16="http://schemas.microsoft.com/office/drawing/2014/main" val="1115339099"/>
                    </a:ext>
                  </a:extLst>
                </a:gridCol>
                <a:gridCol w="3972923">
                  <a:extLst>
                    <a:ext uri="{9D8B030D-6E8A-4147-A177-3AD203B41FA5}">
                      <a16:colId xmlns:a16="http://schemas.microsoft.com/office/drawing/2014/main" val="3667874097"/>
                    </a:ext>
                  </a:extLst>
                </a:gridCol>
              </a:tblGrid>
              <a:tr h="371411">
                <a:tc gridSpan="2"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KHU VỰC BẮC Á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16" marR="40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3539383"/>
                  </a:ext>
                </a:extLst>
              </a:tr>
              <a:tr h="371411">
                <a:tc>
                  <a:txBody>
                    <a:bodyPr/>
                    <a:lstStyle/>
                    <a:p>
                      <a:pPr marL="635" indent="-19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Giới hạn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16" marR="40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Gồm toàn bộ vùng Xi-bia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16" marR="40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3489924"/>
                  </a:ext>
                </a:extLst>
              </a:tr>
              <a:tr h="1485644">
                <a:tc>
                  <a:txBody>
                    <a:bodyPr/>
                    <a:lstStyle/>
                    <a:p>
                      <a:pPr marL="635" indent="-19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 hình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16" marR="40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bộ phận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35" indent="-19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Đồng bằng Tây Xi-bia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35" indent="-19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Cao nguyên Trung Xi-bia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35" indent="-19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Miền núi Đông Xi-bia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16" marR="40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3658941"/>
                  </a:ext>
                </a:extLst>
              </a:tr>
              <a:tr h="371411">
                <a:tc>
                  <a:txBody>
                    <a:bodyPr/>
                    <a:lstStyle/>
                    <a:p>
                      <a:pPr marL="635" indent="-19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Khí hậu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16" marR="40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 lạnh khắc nghiệt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16" marR="40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7581976"/>
                  </a:ext>
                </a:extLst>
              </a:tr>
              <a:tr h="1114233">
                <a:tc>
                  <a:txBody>
                    <a:bodyPr/>
                    <a:lstStyle/>
                    <a:p>
                      <a:pPr marL="635" indent="-19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Sông ngoài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16" marR="40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Khá dày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35" indent="-19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nhiều sông lớn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35" indent="-19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Có nguồn thủy năng lớn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16" marR="40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6273193"/>
                  </a:ext>
                </a:extLst>
              </a:tr>
              <a:tr h="371411">
                <a:tc>
                  <a:txBody>
                    <a:bodyPr/>
                    <a:lstStyle/>
                    <a:p>
                      <a:pPr marL="635" indent="-19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Cảnh quan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16" marR="40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 yếu là rừng lá kim, được bảo tồn tốt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16" marR="40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2645546"/>
                  </a:ext>
                </a:extLst>
              </a:tr>
              <a:tr h="371411">
                <a:tc>
                  <a:txBody>
                    <a:bodyPr/>
                    <a:lstStyle/>
                    <a:p>
                      <a:pPr marL="635" indent="-19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Khoáng sản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16" marR="40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phú</a:t>
                      </a: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6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Dầu</a:t>
                      </a: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mỏ</a:t>
                      </a: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6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than </a:t>
                      </a:r>
                      <a:r>
                        <a:rPr lang="en-US" sz="16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r>
                        <a:rPr lang="en-US" sz="16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vầng</a:t>
                      </a:r>
                      <a:r>
                        <a:rPr lang="en-US" sz="16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16" marR="40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6014629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435768-9E53-442A-BC34-57E475F35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8008" y="285751"/>
            <a:ext cx="3581400" cy="2854807"/>
          </a:xfrm>
          <a:prstGeom prst="rect">
            <a:avLst/>
          </a:prstGeom>
          <a:ln>
            <a:solidFill>
              <a:srgbClr val="D9047A"/>
            </a:solidFill>
          </a:ln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3D279C44-5D38-4A35-81BD-C38ADBD23095}"/>
              </a:ext>
            </a:extLst>
          </p:cNvPr>
          <p:cNvSpPr/>
          <p:nvPr/>
        </p:nvSpPr>
        <p:spPr>
          <a:xfrm>
            <a:off x="5478449" y="1586285"/>
            <a:ext cx="1331843" cy="1113183"/>
          </a:xfrm>
          <a:custGeom>
            <a:avLst/>
            <a:gdLst>
              <a:gd name="connsiteX0" fmla="*/ 341906 w 1331843"/>
              <a:gd name="connsiteY0" fmla="*/ 15903 h 1113183"/>
              <a:gd name="connsiteX1" fmla="*/ 282271 w 1331843"/>
              <a:gd name="connsiteY1" fmla="*/ 19878 h 1113183"/>
              <a:gd name="connsiteX2" fmla="*/ 266368 w 1331843"/>
              <a:gd name="connsiteY2" fmla="*/ 23854 h 1113183"/>
              <a:gd name="connsiteX3" fmla="*/ 218661 w 1331843"/>
              <a:gd name="connsiteY3" fmla="*/ 27830 h 1113183"/>
              <a:gd name="connsiteX4" fmla="*/ 218661 w 1331843"/>
              <a:gd name="connsiteY4" fmla="*/ 71562 h 1113183"/>
              <a:gd name="connsiteX5" fmla="*/ 206734 w 1331843"/>
              <a:gd name="connsiteY5" fmla="*/ 67586 h 1113183"/>
              <a:gd name="connsiteX6" fmla="*/ 202758 w 1331843"/>
              <a:gd name="connsiteY6" fmla="*/ 55659 h 1113183"/>
              <a:gd name="connsiteX7" fmla="*/ 186855 w 1331843"/>
              <a:gd name="connsiteY7" fmla="*/ 31805 h 1113183"/>
              <a:gd name="connsiteX8" fmla="*/ 174928 w 1331843"/>
              <a:gd name="connsiteY8" fmla="*/ 11927 h 1113183"/>
              <a:gd name="connsiteX9" fmla="*/ 170953 w 1331843"/>
              <a:gd name="connsiteY9" fmla="*/ 0 h 1113183"/>
              <a:gd name="connsiteX10" fmla="*/ 163001 w 1331843"/>
              <a:gd name="connsiteY10" fmla="*/ 11927 h 1113183"/>
              <a:gd name="connsiteX11" fmla="*/ 155050 w 1331843"/>
              <a:gd name="connsiteY11" fmla="*/ 39757 h 1113183"/>
              <a:gd name="connsiteX12" fmla="*/ 147099 w 1331843"/>
              <a:gd name="connsiteY12" fmla="*/ 51684 h 1113183"/>
              <a:gd name="connsiteX13" fmla="*/ 135172 w 1331843"/>
              <a:gd name="connsiteY13" fmla="*/ 75538 h 1113183"/>
              <a:gd name="connsiteX14" fmla="*/ 143123 w 1331843"/>
              <a:gd name="connsiteY14" fmla="*/ 91440 h 1113183"/>
              <a:gd name="connsiteX15" fmla="*/ 151074 w 1331843"/>
              <a:gd name="connsiteY15" fmla="*/ 115294 h 1113183"/>
              <a:gd name="connsiteX16" fmla="*/ 139148 w 1331843"/>
              <a:gd name="connsiteY16" fmla="*/ 178905 h 1113183"/>
              <a:gd name="connsiteX17" fmla="*/ 127221 w 1331843"/>
              <a:gd name="connsiteY17" fmla="*/ 182880 h 1113183"/>
              <a:gd name="connsiteX18" fmla="*/ 131196 w 1331843"/>
              <a:gd name="connsiteY18" fmla="*/ 198783 h 1113183"/>
              <a:gd name="connsiteX19" fmla="*/ 163001 w 1331843"/>
              <a:gd name="connsiteY19" fmla="*/ 214685 h 1113183"/>
              <a:gd name="connsiteX20" fmla="*/ 210709 w 1331843"/>
              <a:gd name="connsiteY20" fmla="*/ 222637 h 1113183"/>
              <a:gd name="connsiteX21" fmla="*/ 222636 w 1331843"/>
              <a:gd name="connsiteY21" fmla="*/ 230588 h 1113183"/>
              <a:gd name="connsiteX22" fmla="*/ 238539 w 1331843"/>
              <a:gd name="connsiteY22" fmla="*/ 254442 h 1113183"/>
              <a:gd name="connsiteX23" fmla="*/ 238539 w 1331843"/>
              <a:gd name="connsiteY23" fmla="*/ 286247 h 1113183"/>
              <a:gd name="connsiteX24" fmla="*/ 226612 w 1331843"/>
              <a:gd name="connsiteY24" fmla="*/ 290223 h 1113183"/>
              <a:gd name="connsiteX25" fmla="*/ 218661 w 1331843"/>
              <a:gd name="connsiteY25" fmla="*/ 302150 h 1113183"/>
              <a:gd name="connsiteX26" fmla="*/ 194807 w 1331843"/>
              <a:gd name="connsiteY26" fmla="*/ 314077 h 1113183"/>
              <a:gd name="connsiteX27" fmla="*/ 166977 w 1331843"/>
              <a:gd name="connsiteY27" fmla="*/ 310101 h 1113183"/>
              <a:gd name="connsiteX28" fmla="*/ 155050 w 1331843"/>
              <a:gd name="connsiteY28" fmla="*/ 306125 h 1113183"/>
              <a:gd name="connsiteX29" fmla="*/ 143123 w 1331843"/>
              <a:gd name="connsiteY29" fmla="*/ 310101 h 1113183"/>
              <a:gd name="connsiteX30" fmla="*/ 123245 w 1331843"/>
              <a:gd name="connsiteY30" fmla="*/ 333955 h 1113183"/>
              <a:gd name="connsiteX31" fmla="*/ 111318 w 1331843"/>
              <a:gd name="connsiteY31" fmla="*/ 337931 h 1113183"/>
              <a:gd name="connsiteX32" fmla="*/ 103367 w 1331843"/>
              <a:gd name="connsiteY32" fmla="*/ 326004 h 1113183"/>
              <a:gd name="connsiteX33" fmla="*/ 95415 w 1331843"/>
              <a:gd name="connsiteY33" fmla="*/ 302150 h 1113183"/>
              <a:gd name="connsiteX34" fmla="*/ 103367 w 1331843"/>
              <a:gd name="connsiteY34" fmla="*/ 310101 h 1113183"/>
              <a:gd name="connsiteX35" fmla="*/ 99391 w 1331843"/>
              <a:gd name="connsiteY35" fmla="*/ 361785 h 1113183"/>
              <a:gd name="connsiteX36" fmla="*/ 95415 w 1331843"/>
              <a:gd name="connsiteY36" fmla="*/ 385638 h 1113183"/>
              <a:gd name="connsiteX37" fmla="*/ 99391 w 1331843"/>
              <a:gd name="connsiteY37" fmla="*/ 437322 h 1113183"/>
              <a:gd name="connsiteX38" fmla="*/ 95415 w 1331843"/>
              <a:gd name="connsiteY38" fmla="*/ 461176 h 1113183"/>
              <a:gd name="connsiteX39" fmla="*/ 83488 w 1331843"/>
              <a:gd name="connsiteY39" fmla="*/ 465152 h 1113183"/>
              <a:gd name="connsiteX40" fmla="*/ 87464 w 1331843"/>
              <a:gd name="connsiteY40" fmla="*/ 477078 h 1113183"/>
              <a:gd name="connsiteX41" fmla="*/ 107342 w 1331843"/>
              <a:gd name="connsiteY41" fmla="*/ 492981 h 1113183"/>
              <a:gd name="connsiteX42" fmla="*/ 115294 w 1331843"/>
              <a:gd name="connsiteY42" fmla="*/ 504908 h 1113183"/>
              <a:gd name="connsiteX43" fmla="*/ 123245 w 1331843"/>
              <a:gd name="connsiteY43" fmla="*/ 528762 h 1113183"/>
              <a:gd name="connsiteX44" fmla="*/ 119269 w 1331843"/>
              <a:gd name="connsiteY44" fmla="*/ 552616 h 1113183"/>
              <a:gd name="connsiteX45" fmla="*/ 107342 w 1331843"/>
              <a:gd name="connsiteY45" fmla="*/ 548640 h 1113183"/>
              <a:gd name="connsiteX46" fmla="*/ 95415 w 1331843"/>
              <a:gd name="connsiteY46" fmla="*/ 540689 h 1113183"/>
              <a:gd name="connsiteX47" fmla="*/ 71561 w 1331843"/>
              <a:gd name="connsiteY47" fmla="*/ 528762 h 1113183"/>
              <a:gd name="connsiteX48" fmla="*/ 47708 w 1331843"/>
              <a:gd name="connsiteY48" fmla="*/ 576470 h 1113183"/>
              <a:gd name="connsiteX49" fmla="*/ 31805 w 1331843"/>
              <a:gd name="connsiteY49" fmla="*/ 600324 h 1113183"/>
              <a:gd name="connsiteX50" fmla="*/ 27829 w 1331843"/>
              <a:gd name="connsiteY50" fmla="*/ 612251 h 1113183"/>
              <a:gd name="connsiteX51" fmla="*/ 23854 w 1331843"/>
              <a:gd name="connsiteY51" fmla="*/ 640080 h 1113183"/>
              <a:gd name="connsiteX52" fmla="*/ 3975 w 1331843"/>
              <a:gd name="connsiteY52" fmla="*/ 655983 h 1113183"/>
              <a:gd name="connsiteX53" fmla="*/ 0 w 1331843"/>
              <a:gd name="connsiteY53" fmla="*/ 667910 h 1113183"/>
              <a:gd name="connsiteX54" fmla="*/ 11927 w 1331843"/>
              <a:gd name="connsiteY54" fmla="*/ 691764 h 1113183"/>
              <a:gd name="connsiteX55" fmla="*/ 23854 w 1331843"/>
              <a:gd name="connsiteY55" fmla="*/ 695739 h 1113183"/>
              <a:gd name="connsiteX56" fmla="*/ 83488 w 1331843"/>
              <a:gd name="connsiteY56" fmla="*/ 699715 h 1113183"/>
              <a:gd name="connsiteX57" fmla="*/ 111318 w 1331843"/>
              <a:gd name="connsiteY57" fmla="*/ 723569 h 1113183"/>
              <a:gd name="connsiteX58" fmla="*/ 127221 w 1331843"/>
              <a:gd name="connsiteY58" fmla="*/ 755374 h 1113183"/>
              <a:gd name="connsiteX59" fmla="*/ 139148 w 1331843"/>
              <a:gd name="connsiteY59" fmla="*/ 791155 h 1113183"/>
              <a:gd name="connsiteX60" fmla="*/ 143123 w 1331843"/>
              <a:gd name="connsiteY60" fmla="*/ 803082 h 1113183"/>
              <a:gd name="connsiteX61" fmla="*/ 155050 w 1331843"/>
              <a:gd name="connsiteY61" fmla="*/ 811033 h 1113183"/>
              <a:gd name="connsiteX62" fmla="*/ 182880 w 1331843"/>
              <a:gd name="connsiteY62" fmla="*/ 834887 h 1113183"/>
              <a:gd name="connsiteX63" fmla="*/ 202758 w 1331843"/>
              <a:gd name="connsiteY63" fmla="*/ 858741 h 1113183"/>
              <a:gd name="connsiteX64" fmla="*/ 210709 w 1331843"/>
              <a:gd name="connsiteY64" fmla="*/ 870668 h 1113183"/>
              <a:gd name="connsiteX65" fmla="*/ 214685 w 1331843"/>
              <a:gd name="connsiteY65" fmla="*/ 886571 h 1113183"/>
              <a:gd name="connsiteX66" fmla="*/ 222636 w 1331843"/>
              <a:gd name="connsiteY66" fmla="*/ 910425 h 1113183"/>
              <a:gd name="connsiteX67" fmla="*/ 226612 w 1331843"/>
              <a:gd name="connsiteY67" fmla="*/ 950181 h 1113183"/>
              <a:gd name="connsiteX68" fmla="*/ 238539 w 1331843"/>
              <a:gd name="connsiteY68" fmla="*/ 958132 h 1113183"/>
              <a:gd name="connsiteX69" fmla="*/ 258417 w 1331843"/>
              <a:gd name="connsiteY69" fmla="*/ 970059 h 1113183"/>
              <a:gd name="connsiteX70" fmla="*/ 266368 w 1331843"/>
              <a:gd name="connsiteY70" fmla="*/ 978011 h 1113183"/>
              <a:gd name="connsiteX71" fmla="*/ 282271 w 1331843"/>
              <a:gd name="connsiteY71" fmla="*/ 981986 h 1113183"/>
              <a:gd name="connsiteX72" fmla="*/ 306125 w 1331843"/>
              <a:gd name="connsiteY72" fmla="*/ 989938 h 1113183"/>
              <a:gd name="connsiteX73" fmla="*/ 318052 w 1331843"/>
              <a:gd name="connsiteY73" fmla="*/ 993913 h 1113183"/>
              <a:gd name="connsiteX74" fmla="*/ 373711 w 1331843"/>
              <a:gd name="connsiteY74" fmla="*/ 989938 h 1113183"/>
              <a:gd name="connsiteX75" fmla="*/ 401541 w 1331843"/>
              <a:gd name="connsiteY75" fmla="*/ 950181 h 1113183"/>
              <a:gd name="connsiteX76" fmla="*/ 417443 w 1331843"/>
              <a:gd name="connsiteY76" fmla="*/ 958132 h 1113183"/>
              <a:gd name="connsiteX77" fmla="*/ 429370 w 1331843"/>
              <a:gd name="connsiteY77" fmla="*/ 962108 h 1113183"/>
              <a:gd name="connsiteX78" fmla="*/ 445273 w 1331843"/>
              <a:gd name="connsiteY78" fmla="*/ 981986 h 1113183"/>
              <a:gd name="connsiteX79" fmla="*/ 457200 w 1331843"/>
              <a:gd name="connsiteY79" fmla="*/ 985962 h 1113183"/>
              <a:gd name="connsiteX80" fmla="*/ 469127 w 1331843"/>
              <a:gd name="connsiteY80" fmla="*/ 993913 h 1113183"/>
              <a:gd name="connsiteX81" fmla="*/ 481054 w 1331843"/>
              <a:gd name="connsiteY81" fmla="*/ 997889 h 1113183"/>
              <a:gd name="connsiteX82" fmla="*/ 492981 w 1331843"/>
              <a:gd name="connsiteY82" fmla="*/ 1005840 h 1113183"/>
              <a:gd name="connsiteX83" fmla="*/ 504908 w 1331843"/>
              <a:gd name="connsiteY83" fmla="*/ 1009816 h 1113183"/>
              <a:gd name="connsiteX84" fmla="*/ 528761 w 1331843"/>
              <a:gd name="connsiteY84" fmla="*/ 1021743 h 1113183"/>
              <a:gd name="connsiteX85" fmla="*/ 568518 w 1331843"/>
              <a:gd name="connsiteY85" fmla="*/ 1017767 h 1113183"/>
              <a:gd name="connsiteX86" fmla="*/ 592372 w 1331843"/>
              <a:gd name="connsiteY86" fmla="*/ 997889 h 1113183"/>
              <a:gd name="connsiteX87" fmla="*/ 604299 w 1331843"/>
              <a:gd name="connsiteY87" fmla="*/ 993913 h 1113183"/>
              <a:gd name="connsiteX88" fmla="*/ 612250 w 1331843"/>
              <a:gd name="connsiteY88" fmla="*/ 1005840 h 1113183"/>
              <a:gd name="connsiteX89" fmla="*/ 620201 w 1331843"/>
              <a:gd name="connsiteY89" fmla="*/ 1029694 h 1113183"/>
              <a:gd name="connsiteX90" fmla="*/ 620201 w 1331843"/>
              <a:gd name="connsiteY90" fmla="*/ 1077402 h 1113183"/>
              <a:gd name="connsiteX91" fmla="*/ 648031 w 1331843"/>
              <a:gd name="connsiteY91" fmla="*/ 1081378 h 1113183"/>
              <a:gd name="connsiteX92" fmla="*/ 695739 w 1331843"/>
              <a:gd name="connsiteY92" fmla="*/ 1089329 h 1113183"/>
              <a:gd name="connsiteX93" fmla="*/ 703690 w 1331843"/>
              <a:gd name="connsiteY93" fmla="*/ 1101256 h 1113183"/>
              <a:gd name="connsiteX94" fmla="*/ 727544 w 1331843"/>
              <a:gd name="connsiteY94" fmla="*/ 1113183 h 1113183"/>
              <a:gd name="connsiteX95" fmla="*/ 735495 w 1331843"/>
              <a:gd name="connsiteY95" fmla="*/ 1101256 h 1113183"/>
              <a:gd name="connsiteX96" fmla="*/ 735495 w 1331843"/>
              <a:gd name="connsiteY96" fmla="*/ 1041621 h 1113183"/>
              <a:gd name="connsiteX97" fmla="*/ 731520 w 1331843"/>
              <a:gd name="connsiteY97" fmla="*/ 1029694 h 1113183"/>
              <a:gd name="connsiteX98" fmla="*/ 723568 w 1331843"/>
              <a:gd name="connsiteY98" fmla="*/ 1017767 h 1113183"/>
              <a:gd name="connsiteX99" fmla="*/ 723568 w 1331843"/>
              <a:gd name="connsiteY99" fmla="*/ 989938 h 1113183"/>
              <a:gd name="connsiteX100" fmla="*/ 735495 w 1331843"/>
              <a:gd name="connsiteY100" fmla="*/ 985962 h 1113183"/>
              <a:gd name="connsiteX101" fmla="*/ 783203 w 1331843"/>
              <a:gd name="connsiteY101" fmla="*/ 978011 h 1113183"/>
              <a:gd name="connsiteX102" fmla="*/ 799106 w 1331843"/>
              <a:gd name="connsiteY102" fmla="*/ 958132 h 1113183"/>
              <a:gd name="connsiteX103" fmla="*/ 811033 w 1331843"/>
              <a:gd name="connsiteY103" fmla="*/ 962108 h 1113183"/>
              <a:gd name="connsiteX104" fmla="*/ 826935 w 1331843"/>
              <a:gd name="connsiteY104" fmla="*/ 970059 h 1113183"/>
              <a:gd name="connsiteX105" fmla="*/ 838862 w 1331843"/>
              <a:gd name="connsiteY105" fmla="*/ 978011 h 1113183"/>
              <a:gd name="connsiteX106" fmla="*/ 854765 w 1331843"/>
              <a:gd name="connsiteY106" fmla="*/ 981986 h 1113183"/>
              <a:gd name="connsiteX107" fmla="*/ 906448 w 1331843"/>
              <a:gd name="connsiteY107" fmla="*/ 978011 h 1113183"/>
              <a:gd name="connsiteX108" fmla="*/ 922351 w 1331843"/>
              <a:gd name="connsiteY108" fmla="*/ 974035 h 1113183"/>
              <a:gd name="connsiteX109" fmla="*/ 934278 w 1331843"/>
              <a:gd name="connsiteY109" fmla="*/ 962108 h 1113183"/>
              <a:gd name="connsiteX110" fmla="*/ 1005840 w 1331843"/>
              <a:gd name="connsiteY110" fmla="*/ 958132 h 1113183"/>
              <a:gd name="connsiteX111" fmla="*/ 1017767 w 1331843"/>
              <a:gd name="connsiteY111" fmla="*/ 950181 h 1113183"/>
              <a:gd name="connsiteX112" fmla="*/ 1029694 w 1331843"/>
              <a:gd name="connsiteY112" fmla="*/ 918376 h 1113183"/>
              <a:gd name="connsiteX113" fmla="*/ 1033669 w 1331843"/>
              <a:gd name="connsiteY113" fmla="*/ 906449 h 1113183"/>
              <a:gd name="connsiteX114" fmla="*/ 1037645 w 1331843"/>
              <a:gd name="connsiteY114" fmla="*/ 882595 h 1113183"/>
              <a:gd name="connsiteX115" fmla="*/ 1045596 w 1331843"/>
              <a:gd name="connsiteY115" fmla="*/ 858741 h 1113183"/>
              <a:gd name="connsiteX116" fmla="*/ 1049572 w 1331843"/>
              <a:gd name="connsiteY116" fmla="*/ 842838 h 1113183"/>
              <a:gd name="connsiteX117" fmla="*/ 1057523 w 1331843"/>
              <a:gd name="connsiteY117" fmla="*/ 818985 h 1113183"/>
              <a:gd name="connsiteX118" fmla="*/ 1073426 w 1331843"/>
              <a:gd name="connsiteY118" fmla="*/ 771277 h 1113183"/>
              <a:gd name="connsiteX119" fmla="*/ 1105231 w 1331843"/>
              <a:gd name="connsiteY119" fmla="*/ 775252 h 1113183"/>
              <a:gd name="connsiteX120" fmla="*/ 1117158 w 1331843"/>
              <a:gd name="connsiteY120" fmla="*/ 779228 h 1113183"/>
              <a:gd name="connsiteX121" fmla="*/ 1129085 w 1331843"/>
              <a:gd name="connsiteY121" fmla="*/ 803082 h 1113183"/>
              <a:gd name="connsiteX122" fmla="*/ 1144988 w 1331843"/>
              <a:gd name="connsiteY122" fmla="*/ 799106 h 1113183"/>
              <a:gd name="connsiteX123" fmla="*/ 1156914 w 1331843"/>
              <a:gd name="connsiteY123" fmla="*/ 775252 h 1113183"/>
              <a:gd name="connsiteX124" fmla="*/ 1164866 w 1331843"/>
              <a:gd name="connsiteY124" fmla="*/ 767301 h 1113183"/>
              <a:gd name="connsiteX125" fmla="*/ 1168841 w 1331843"/>
              <a:gd name="connsiteY125" fmla="*/ 751398 h 1113183"/>
              <a:gd name="connsiteX126" fmla="*/ 1196671 w 1331843"/>
              <a:gd name="connsiteY126" fmla="*/ 751398 h 1113183"/>
              <a:gd name="connsiteX127" fmla="*/ 1220525 w 1331843"/>
              <a:gd name="connsiteY127" fmla="*/ 763325 h 1113183"/>
              <a:gd name="connsiteX128" fmla="*/ 1240403 w 1331843"/>
              <a:gd name="connsiteY128" fmla="*/ 759350 h 1113183"/>
              <a:gd name="connsiteX129" fmla="*/ 1252330 w 1331843"/>
              <a:gd name="connsiteY129" fmla="*/ 751398 h 1113183"/>
              <a:gd name="connsiteX130" fmla="*/ 1272208 w 1331843"/>
              <a:gd name="connsiteY130" fmla="*/ 731520 h 1113183"/>
              <a:gd name="connsiteX131" fmla="*/ 1276184 w 1331843"/>
              <a:gd name="connsiteY131" fmla="*/ 719593 h 1113183"/>
              <a:gd name="connsiteX132" fmla="*/ 1292087 w 1331843"/>
              <a:gd name="connsiteY132" fmla="*/ 699715 h 1113183"/>
              <a:gd name="connsiteX133" fmla="*/ 1307989 w 1331843"/>
              <a:gd name="connsiteY133" fmla="*/ 691764 h 1113183"/>
              <a:gd name="connsiteX134" fmla="*/ 1327868 w 1331843"/>
              <a:gd name="connsiteY134" fmla="*/ 687788 h 1113183"/>
              <a:gd name="connsiteX135" fmla="*/ 1331843 w 1331843"/>
              <a:gd name="connsiteY135" fmla="*/ 675861 h 1113183"/>
              <a:gd name="connsiteX136" fmla="*/ 1327868 w 1331843"/>
              <a:gd name="connsiteY136" fmla="*/ 655983 h 1113183"/>
              <a:gd name="connsiteX137" fmla="*/ 1300038 w 1331843"/>
              <a:gd name="connsiteY137" fmla="*/ 628153 h 1113183"/>
              <a:gd name="connsiteX138" fmla="*/ 1284135 w 1331843"/>
              <a:gd name="connsiteY138" fmla="*/ 608275 h 1113183"/>
              <a:gd name="connsiteX139" fmla="*/ 1272208 w 1331843"/>
              <a:gd name="connsiteY139" fmla="*/ 600324 h 1113183"/>
              <a:gd name="connsiteX140" fmla="*/ 1240403 w 1331843"/>
              <a:gd name="connsiteY140" fmla="*/ 592372 h 1113183"/>
              <a:gd name="connsiteX141" fmla="*/ 1228476 w 1331843"/>
              <a:gd name="connsiteY141" fmla="*/ 580445 h 1113183"/>
              <a:gd name="connsiteX142" fmla="*/ 1216549 w 1331843"/>
              <a:gd name="connsiteY142" fmla="*/ 572494 h 1113183"/>
              <a:gd name="connsiteX143" fmla="*/ 1208598 w 1331843"/>
              <a:gd name="connsiteY143" fmla="*/ 548640 h 1113183"/>
              <a:gd name="connsiteX144" fmla="*/ 1204622 w 1331843"/>
              <a:gd name="connsiteY144" fmla="*/ 536713 h 1113183"/>
              <a:gd name="connsiteX145" fmla="*/ 1188720 w 1331843"/>
              <a:gd name="connsiteY145" fmla="*/ 528762 h 1113183"/>
              <a:gd name="connsiteX146" fmla="*/ 1176793 w 1331843"/>
              <a:gd name="connsiteY146" fmla="*/ 520811 h 1113183"/>
              <a:gd name="connsiteX147" fmla="*/ 1117158 w 1331843"/>
              <a:gd name="connsiteY147" fmla="*/ 516835 h 1113183"/>
              <a:gd name="connsiteX148" fmla="*/ 1105231 w 1331843"/>
              <a:gd name="connsiteY148" fmla="*/ 508884 h 1113183"/>
              <a:gd name="connsiteX149" fmla="*/ 1101255 w 1331843"/>
              <a:gd name="connsiteY149" fmla="*/ 496957 h 1113183"/>
              <a:gd name="connsiteX150" fmla="*/ 1093304 w 1331843"/>
              <a:gd name="connsiteY150" fmla="*/ 489005 h 1113183"/>
              <a:gd name="connsiteX151" fmla="*/ 1089328 w 1331843"/>
              <a:gd name="connsiteY151" fmla="*/ 473103 h 1113183"/>
              <a:gd name="connsiteX152" fmla="*/ 1085353 w 1331843"/>
              <a:gd name="connsiteY152" fmla="*/ 461176 h 1113183"/>
              <a:gd name="connsiteX153" fmla="*/ 1081377 w 1331843"/>
              <a:gd name="connsiteY153" fmla="*/ 373712 h 1113183"/>
              <a:gd name="connsiteX154" fmla="*/ 1073426 w 1331843"/>
              <a:gd name="connsiteY154" fmla="*/ 349858 h 1113183"/>
              <a:gd name="connsiteX155" fmla="*/ 1065474 w 1331843"/>
              <a:gd name="connsiteY155" fmla="*/ 341906 h 1113183"/>
              <a:gd name="connsiteX156" fmla="*/ 1057523 w 1331843"/>
              <a:gd name="connsiteY156" fmla="*/ 326004 h 1113183"/>
              <a:gd name="connsiteX157" fmla="*/ 1053548 w 1331843"/>
              <a:gd name="connsiteY157" fmla="*/ 314077 h 1113183"/>
              <a:gd name="connsiteX158" fmla="*/ 978010 w 1331843"/>
              <a:gd name="connsiteY158" fmla="*/ 310101 h 1113183"/>
              <a:gd name="connsiteX159" fmla="*/ 958132 w 1331843"/>
              <a:gd name="connsiteY159" fmla="*/ 294198 h 1113183"/>
              <a:gd name="connsiteX160" fmla="*/ 942229 w 1331843"/>
              <a:gd name="connsiteY160" fmla="*/ 274320 h 1113183"/>
              <a:gd name="connsiteX161" fmla="*/ 930302 w 1331843"/>
              <a:gd name="connsiteY161" fmla="*/ 270345 h 1113183"/>
              <a:gd name="connsiteX162" fmla="*/ 918375 w 1331843"/>
              <a:gd name="connsiteY162" fmla="*/ 250466 h 1113183"/>
              <a:gd name="connsiteX163" fmla="*/ 906448 w 1331843"/>
              <a:gd name="connsiteY163" fmla="*/ 230588 h 1113183"/>
              <a:gd name="connsiteX164" fmla="*/ 902473 w 1331843"/>
              <a:gd name="connsiteY164" fmla="*/ 218661 h 1113183"/>
              <a:gd name="connsiteX165" fmla="*/ 898497 w 1331843"/>
              <a:gd name="connsiteY165" fmla="*/ 202758 h 1113183"/>
              <a:gd name="connsiteX166" fmla="*/ 886570 w 1331843"/>
              <a:gd name="connsiteY166" fmla="*/ 190832 h 1113183"/>
              <a:gd name="connsiteX167" fmla="*/ 818984 w 1331843"/>
              <a:gd name="connsiteY167" fmla="*/ 178905 h 1113183"/>
              <a:gd name="connsiteX168" fmla="*/ 803081 w 1331843"/>
              <a:gd name="connsiteY168" fmla="*/ 174929 h 1113183"/>
              <a:gd name="connsiteX169" fmla="*/ 755374 w 1331843"/>
              <a:gd name="connsiteY169" fmla="*/ 166978 h 1113183"/>
              <a:gd name="connsiteX170" fmla="*/ 735495 w 1331843"/>
              <a:gd name="connsiteY170" fmla="*/ 155051 h 1113183"/>
              <a:gd name="connsiteX171" fmla="*/ 723568 w 1331843"/>
              <a:gd name="connsiteY171" fmla="*/ 151075 h 1113183"/>
              <a:gd name="connsiteX172" fmla="*/ 691763 w 1331843"/>
              <a:gd name="connsiteY172" fmla="*/ 143124 h 1113183"/>
              <a:gd name="connsiteX173" fmla="*/ 675861 w 1331843"/>
              <a:gd name="connsiteY173" fmla="*/ 139148 h 1113183"/>
              <a:gd name="connsiteX174" fmla="*/ 652007 w 1331843"/>
              <a:gd name="connsiteY174" fmla="*/ 127221 h 1113183"/>
              <a:gd name="connsiteX175" fmla="*/ 640080 w 1331843"/>
              <a:gd name="connsiteY175" fmla="*/ 123245 h 1113183"/>
              <a:gd name="connsiteX176" fmla="*/ 636104 w 1331843"/>
              <a:gd name="connsiteY176" fmla="*/ 166978 h 1113183"/>
              <a:gd name="connsiteX177" fmla="*/ 608274 w 1331843"/>
              <a:gd name="connsiteY177" fmla="*/ 194807 h 1113183"/>
              <a:gd name="connsiteX178" fmla="*/ 596348 w 1331843"/>
              <a:gd name="connsiteY178" fmla="*/ 202758 h 1113183"/>
              <a:gd name="connsiteX179" fmla="*/ 580445 w 1331843"/>
              <a:gd name="connsiteY179" fmla="*/ 206734 h 1113183"/>
              <a:gd name="connsiteX180" fmla="*/ 576469 w 1331843"/>
              <a:gd name="connsiteY180" fmla="*/ 222637 h 1113183"/>
              <a:gd name="connsiteX181" fmla="*/ 588396 w 1331843"/>
              <a:gd name="connsiteY181" fmla="*/ 230588 h 1113183"/>
              <a:gd name="connsiteX182" fmla="*/ 588396 w 1331843"/>
              <a:gd name="connsiteY182" fmla="*/ 262393 h 1113183"/>
              <a:gd name="connsiteX183" fmla="*/ 532737 w 1331843"/>
              <a:gd name="connsiteY183" fmla="*/ 254442 h 1113183"/>
              <a:gd name="connsiteX184" fmla="*/ 516834 w 1331843"/>
              <a:gd name="connsiteY184" fmla="*/ 250466 h 1113183"/>
              <a:gd name="connsiteX185" fmla="*/ 504908 w 1331843"/>
              <a:gd name="connsiteY185" fmla="*/ 242515 h 1113183"/>
              <a:gd name="connsiteX186" fmla="*/ 489005 w 1331843"/>
              <a:gd name="connsiteY186" fmla="*/ 210710 h 1113183"/>
              <a:gd name="connsiteX187" fmla="*/ 485029 w 1331843"/>
              <a:gd name="connsiteY187" fmla="*/ 198783 h 1113183"/>
              <a:gd name="connsiteX188" fmla="*/ 473102 w 1331843"/>
              <a:gd name="connsiteY188" fmla="*/ 186856 h 1113183"/>
              <a:gd name="connsiteX189" fmla="*/ 445273 w 1331843"/>
              <a:gd name="connsiteY189" fmla="*/ 166978 h 1113183"/>
              <a:gd name="connsiteX190" fmla="*/ 437321 w 1331843"/>
              <a:gd name="connsiteY190" fmla="*/ 155051 h 1113183"/>
              <a:gd name="connsiteX191" fmla="*/ 425394 w 1331843"/>
              <a:gd name="connsiteY191" fmla="*/ 151075 h 1113183"/>
              <a:gd name="connsiteX192" fmla="*/ 401541 w 1331843"/>
              <a:gd name="connsiteY192" fmla="*/ 139148 h 1113183"/>
              <a:gd name="connsiteX193" fmla="*/ 373711 w 1331843"/>
              <a:gd name="connsiteY193" fmla="*/ 95416 h 1113183"/>
              <a:gd name="connsiteX194" fmla="*/ 369735 w 1331843"/>
              <a:gd name="connsiteY194" fmla="*/ 75538 h 1113183"/>
              <a:gd name="connsiteX195" fmla="*/ 357808 w 1331843"/>
              <a:gd name="connsiteY195" fmla="*/ 47708 h 1113183"/>
              <a:gd name="connsiteX196" fmla="*/ 345881 w 1331843"/>
              <a:gd name="connsiteY196" fmla="*/ 43732 h 1113183"/>
              <a:gd name="connsiteX197" fmla="*/ 322028 w 1331843"/>
              <a:gd name="connsiteY197" fmla="*/ 31805 h 1113183"/>
              <a:gd name="connsiteX198" fmla="*/ 341906 w 1331843"/>
              <a:gd name="connsiteY198" fmla="*/ 15903 h 111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</a:cxnLst>
            <a:rect l="l" t="t" r="r" b="b"/>
            <a:pathLst>
              <a:path w="1331843" h="1113183">
                <a:moveTo>
                  <a:pt x="341906" y="15903"/>
                </a:moveTo>
                <a:cubicBezTo>
                  <a:pt x="335280" y="13915"/>
                  <a:pt x="302084" y="17793"/>
                  <a:pt x="282271" y="19878"/>
                </a:cubicBezTo>
                <a:cubicBezTo>
                  <a:pt x="276837" y="20450"/>
                  <a:pt x="271790" y="23176"/>
                  <a:pt x="266368" y="23854"/>
                </a:cubicBezTo>
                <a:cubicBezTo>
                  <a:pt x="250534" y="25833"/>
                  <a:pt x="234563" y="26505"/>
                  <a:pt x="218661" y="27830"/>
                </a:cubicBezTo>
                <a:cubicBezTo>
                  <a:pt x="220976" y="39409"/>
                  <a:pt x="227612" y="60373"/>
                  <a:pt x="218661" y="71562"/>
                </a:cubicBezTo>
                <a:cubicBezTo>
                  <a:pt x="216043" y="74834"/>
                  <a:pt x="210710" y="68911"/>
                  <a:pt x="206734" y="67586"/>
                </a:cubicBezTo>
                <a:cubicBezTo>
                  <a:pt x="205409" y="63610"/>
                  <a:pt x="204793" y="59322"/>
                  <a:pt x="202758" y="55659"/>
                </a:cubicBezTo>
                <a:cubicBezTo>
                  <a:pt x="198117" y="47305"/>
                  <a:pt x="186855" y="31805"/>
                  <a:pt x="186855" y="31805"/>
                </a:cubicBezTo>
                <a:cubicBezTo>
                  <a:pt x="175595" y="-1982"/>
                  <a:pt x="191300" y="39213"/>
                  <a:pt x="174928" y="11927"/>
                </a:cubicBezTo>
                <a:cubicBezTo>
                  <a:pt x="172772" y="8334"/>
                  <a:pt x="172278" y="3976"/>
                  <a:pt x="170953" y="0"/>
                </a:cubicBezTo>
                <a:cubicBezTo>
                  <a:pt x="168302" y="3976"/>
                  <a:pt x="164883" y="7535"/>
                  <a:pt x="163001" y="11927"/>
                </a:cubicBezTo>
                <a:cubicBezTo>
                  <a:pt x="155349" y="29782"/>
                  <a:pt x="162795" y="24267"/>
                  <a:pt x="155050" y="39757"/>
                </a:cubicBezTo>
                <a:cubicBezTo>
                  <a:pt x="152913" y="44031"/>
                  <a:pt x="149236" y="47410"/>
                  <a:pt x="147099" y="51684"/>
                </a:cubicBezTo>
                <a:cubicBezTo>
                  <a:pt x="130639" y="84604"/>
                  <a:pt x="157958" y="41357"/>
                  <a:pt x="135172" y="75538"/>
                </a:cubicBezTo>
                <a:cubicBezTo>
                  <a:pt x="137822" y="80839"/>
                  <a:pt x="140922" y="85938"/>
                  <a:pt x="143123" y="91440"/>
                </a:cubicBezTo>
                <a:cubicBezTo>
                  <a:pt x="146236" y="99222"/>
                  <a:pt x="151074" y="115294"/>
                  <a:pt x="151074" y="115294"/>
                </a:cubicBezTo>
                <a:cubicBezTo>
                  <a:pt x="149958" y="130918"/>
                  <a:pt x="159621" y="166621"/>
                  <a:pt x="139148" y="178905"/>
                </a:cubicBezTo>
                <a:cubicBezTo>
                  <a:pt x="135555" y="181061"/>
                  <a:pt x="131197" y="181555"/>
                  <a:pt x="127221" y="182880"/>
                </a:cubicBezTo>
                <a:cubicBezTo>
                  <a:pt x="128546" y="188181"/>
                  <a:pt x="128752" y="193896"/>
                  <a:pt x="131196" y="198783"/>
                </a:cubicBezTo>
                <a:cubicBezTo>
                  <a:pt x="136746" y="209884"/>
                  <a:pt x="154213" y="211756"/>
                  <a:pt x="163001" y="214685"/>
                </a:cubicBezTo>
                <a:cubicBezTo>
                  <a:pt x="186314" y="222456"/>
                  <a:pt x="170757" y="218198"/>
                  <a:pt x="210709" y="222637"/>
                </a:cubicBezTo>
                <a:cubicBezTo>
                  <a:pt x="214685" y="225287"/>
                  <a:pt x="219490" y="226992"/>
                  <a:pt x="222636" y="230588"/>
                </a:cubicBezTo>
                <a:cubicBezTo>
                  <a:pt x="228929" y="237780"/>
                  <a:pt x="238539" y="254442"/>
                  <a:pt x="238539" y="254442"/>
                </a:cubicBezTo>
                <a:cubicBezTo>
                  <a:pt x="242337" y="265837"/>
                  <a:pt x="247067" y="273455"/>
                  <a:pt x="238539" y="286247"/>
                </a:cubicBezTo>
                <a:cubicBezTo>
                  <a:pt x="236214" y="289734"/>
                  <a:pt x="230588" y="288898"/>
                  <a:pt x="226612" y="290223"/>
                </a:cubicBezTo>
                <a:cubicBezTo>
                  <a:pt x="223962" y="294199"/>
                  <a:pt x="222040" y="298771"/>
                  <a:pt x="218661" y="302150"/>
                </a:cubicBezTo>
                <a:cubicBezTo>
                  <a:pt x="210955" y="309856"/>
                  <a:pt x="204506" y="310844"/>
                  <a:pt x="194807" y="314077"/>
                </a:cubicBezTo>
                <a:cubicBezTo>
                  <a:pt x="185530" y="312752"/>
                  <a:pt x="176166" y="311939"/>
                  <a:pt x="166977" y="310101"/>
                </a:cubicBezTo>
                <a:cubicBezTo>
                  <a:pt x="162868" y="309279"/>
                  <a:pt x="159241" y="306125"/>
                  <a:pt x="155050" y="306125"/>
                </a:cubicBezTo>
                <a:cubicBezTo>
                  <a:pt x="150859" y="306125"/>
                  <a:pt x="147099" y="308776"/>
                  <a:pt x="143123" y="310101"/>
                </a:cubicBezTo>
                <a:cubicBezTo>
                  <a:pt x="137256" y="318902"/>
                  <a:pt x="132429" y="327832"/>
                  <a:pt x="123245" y="333955"/>
                </a:cubicBezTo>
                <a:cubicBezTo>
                  <a:pt x="119758" y="336280"/>
                  <a:pt x="115294" y="336606"/>
                  <a:pt x="111318" y="337931"/>
                </a:cubicBezTo>
                <a:cubicBezTo>
                  <a:pt x="108668" y="333955"/>
                  <a:pt x="105308" y="330370"/>
                  <a:pt x="103367" y="326004"/>
                </a:cubicBezTo>
                <a:cubicBezTo>
                  <a:pt x="99963" y="318345"/>
                  <a:pt x="89488" y="296224"/>
                  <a:pt x="95415" y="302150"/>
                </a:cubicBezTo>
                <a:lnTo>
                  <a:pt x="103367" y="310101"/>
                </a:lnTo>
                <a:cubicBezTo>
                  <a:pt x="102042" y="327329"/>
                  <a:pt x="101200" y="344601"/>
                  <a:pt x="99391" y="361785"/>
                </a:cubicBezTo>
                <a:cubicBezTo>
                  <a:pt x="98547" y="369801"/>
                  <a:pt x="95415" y="377577"/>
                  <a:pt x="95415" y="385638"/>
                </a:cubicBezTo>
                <a:cubicBezTo>
                  <a:pt x="95415" y="402917"/>
                  <a:pt x="98066" y="420094"/>
                  <a:pt x="99391" y="437322"/>
                </a:cubicBezTo>
                <a:cubicBezTo>
                  <a:pt x="98066" y="445273"/>
                  <a:pt x="99414" y="454177"/>
                  <a:pt x="95415" y="461176"/>
                </a:cubicBezTo>
                <a:cubicBezTo>
                  <a:pt x="93336" y="464815"/>
                  <a:pt x="85362" y="461404"/>
                  <a:pt x="83488" y="465152"/>
                </a:cubicBezTo>
                <a:cubicBezTo>
                  <a:pt x="81614" y="468900"/>
                  <a:pt x="85308" y="473485"/>
                  <a:pt x="87464" y="477078"/>
                </a:cubicBezTo>
                <a:cubicBezTo>
                  <a:pt x="91242" y="483375"/>
                  <a:pt x="101922" y="489368"/>
                  <a:pt x="107342" y="492981"/>
                </a:cubicBezTo>
                <a:cubicBezTo>
                  <a:pt x="109993" y="496957"/>
                  <a:pt x="113353" y="500542"/>
                  <a:pt x="115294" y="504908"/>
                </a:cubicBezTo>
                <a:cubicBezTo>
                  <a:pt x="118698" y="512567"/>
                  <a:pt x="123245" y="528762"/>
                  <a:pt x="123245" y="528762"/>
                </a:cubicBezTo>
                <a:cubicBezTo>
                  <a:pt x="121920" y="536713"/>
                  <a:pt x="124305" y="546321"/>
                  <a:pt x="119269" y="552616"/>
                </a:cubicBezTo>
                <a:cubicBezTo>
                  <a:pt x="116651" y="555888"/>
                  <a:pt x="111090" y="550514"/>
                  <a:pt x="107342" y="548640"/>
                </a:cubicBezTo>
                <a:cubicBezTo>
                  <a:pt x="103068" y="546503"/>
                  <a:pt x="99689" y="542826"/>
                  <a:pt x="95415" y="540689"/>
                </a:cubicBezTo>
                <a:cubicBezTo>
                  <a:pt x="62495" y="524229"/>
                  <a:pt x="105742" y="551548"/>
                  <a:pt x="71561" y="528762"/>
                </a:cubicBezTo>
                <a:cubicBezTo>
                  <a:pt x="32300" y="536615"/>
                  <a:pt x="63190" y="523829"/>
                  <a:pt x="47708" y="576470"/>
                </a:cubicBezTo>
                <a:cubicBezTo>
                  <a:pt x="45012" y="585638"/>
                  <a:pt x="34827" y="591258"/>
                  <a:pt x="31805" y="600324"/>
                </a:cubicBezTo>
                <a:lnTo>
                  <a:pt x="27829" y="612251"/>
                </a:lnTo>
                <a:cubicBezTo>
                  <a:pt x="26504" y="621527"/>
                  <a:pt x="26817" y="631190"/>
                  <a:pt x="23854" y="640080"/>
                </a:cubicBezTo>
                <a:cubicBezTo>
                  <a:pt x="22235" y="644936"/>
                  <a:pt x="6642" y="654205"/>
                  <a:pt x="3975" y="655983"/>
                </a:cubicBezTo>
                <a:cubicBezTo>
                  <a:pt x="2650" y="659959"/>
                  <a:pt x="0" y="663719"/>
                  <a:pt x="0" y="667910"/>
                </a:cubicBezTo>
                <a:cubicBezTo>
                  <a:pt x="0" y="677629"/>
                  <a:pt x="3462" y="686685"/>
                  <a:pt x="11927" y="691764"/>
                </a:cubicBezTo>
                <a:cubicBezTo>
                  <a:pt x="15520" y="693920"/>
                  <a:pt x="19689" y="695276"/>
                  <a:pt x="23854" y="695739"/>
                </a:cubicBezTo>
                <a:cubicBezTo>
                  <a:pt x="43654" y="697939"/>
                  <a:pt x="63610" y="698390"/>
                  <a:pt x="83488" y="699715"/>
                </a:cubicBezTo>
                <a:cubicBezTo>
                  <a:pt x="102770" y="718997"/>
                  <a:pt x="93153" y="711460"/>
                  <a:pt x="111318" y="723569"/>
                </a:cubicBezTo>
                <a:cubicBezTo>
                  <a:pt x="120454" y="750979"/>
                  <a:pt x="113342" y="741497"/>
                  <a:pt x="127221" y="755374"/>
                </a:cubicBezTo>
                <a:lnTo>
                  <a:pt x="139148" y="791155"/>
                </a:lnTo>
                <a:cubicBezTo>
                  <a:pt x="140473" y="795131"/>
                  <a:pt x="139636" y="800758"/>
                  <a:pt x="143123" y="803082"/>
                </a:cubicBezTo>
                <a:cubicBezTo>
                  <a:pt x="147099" y="805732"/>
                  <a:pt x="151422" y="807923"/>
                  <a:pt x="155050" y="811033"/>
                </a:cubicBezTo>
                <a:cubicBezTo>
                  <a:pt x="188793" y="839955"/>
                  <a:pt x="155499" y="816633"/>
                  <a:pt x="182880" y="834887"/>
                </a:cubicBezTo>
                <a:cubicBezTo>
                  <a:pt x="202621" y="864499"/>
                  <a:pt x="177249" y="828130"/>
                  <a:pt x="202758" y="858741"/>
                </a:cubicBezTo>
                <a:cubicBezTo>
                  <a:pt x="205817" y="862412"/>
                  <a:pt x="208059" y="866692"/>
                  <a:pt x="210709" y="870668"/>
                </a:cubicBezTo>
                <a:cubicBezTo>
                  <a:pt x="212034" y="875969"/>
                  <a:pt x="213115" y="881337"/>
                  <a:pt x="214685" y="886571"/>
                </a:cubicBezTo>
                <a:cubicBezTo>
                  <a:pt x="217093" y="894599"/>
                  <a:pt x="222636" y="910425"/>
                  <a:pt x="222636" y="910425"/>
                </a:cubicBezTo>
                <a:cubicBezTo>
                  <a:pt x="223961" y="923677"/>
                  <a:pt x="222400" y="937546"/>
                  <a:pt x="226612" y="950181"/>
                </a:cubicBezTo>
                <a:cubicBezTo>
                  <a:pt x="228123" y="954714"/>
                  <a:pt x="234808" y="955147"/>
                  <a:pt x="238539" y="958132"/>
                </a:cubicBezTo>
                <a:cubicBezTo>
                  <a:pt x="254132" y="970607"/>
                  <a:pt x="237703" y="963156"/>
                  <a:pt x="258417" y="970059"/>
                </a:cubicBezTo>
                <a:cubicBezTo>
                  <a:pt x="261067" y="972710"/>
                  <a:pt x="263015" y="976335"/>
                  <a:pt x="266368" y="978011"/>
                </a:cubicBezTo>
                <a:cubicBezTo>
                  <a:pt x="271255" y="980455"/>
                  <a:pt x="277037" y="980416"/>
                  <a:pt x="282271" y="981986"/>
                </a:cubicBezTo>
                <a:cubicBezTo>
                  <a:pt x="290299" y="984394"/>
                  <a:pt x="298174" y="987288"/>
                  <a:pt x="306125" y="989938"/>
                </a:cubicBezTo>
                <a:lnTo>
                  <a:pt x="318052" y="993913"/>
                </a:lnTo>
                <a:cubicBezTo>
                  <a:pt x="336605" y="992588"/>
                  <a:pt x="359187" y="1001557"/>
                  <a:pt x="373711" y="989938"/>
                </a:cubicBezTo>
                <a:cubicBezTo>
                  <a:pt x="428067" y="946453"/>
                  <a:pt x="335906" y="939241"/>
                  <a:pt x="401541" y="950181"/>
                </a:cubicBezTo>
                <a:cubicBezTo>
                  <a:pt x="406842" y="952831"/>
                  <a:pt x="411996" y="955797"/>
                  <a:pt x="417443" y="958132"/>
                </a:cubicBezTo>
                <a:cubicBezTo>
                  <a:pt x="421295" y="959783"/>
                  <a:pt x="426098" y="959490"/>
                  <a:pt x="429370" y="962108"/>
                </a:cubicBezTo>
                <a:cubicBezTo>
                  <a:pt x="445626" y="975114"/>
                  <a:pt x="429058" y="972257"/>
                  <a:pt x="445273" y="981986"/>
                </a:cubicBezTo>
                <a:cubicBezTo>
                  <a:pt x="448867" y="984142"/>
                  <a:pt x="453452" y="984088"/>
                  <a:pt x="457200" y="985962"/>
                </a:cubicBezTo>
                <a:cubicBezTo>
                  <a:pt x="461474" y="988099"/>
                  <a:pt x="464853" y="991776"/>
                  <a:pt x="469127" y="993913"/>
                </a:cubicBezTo>
                <a:cubicBezTo>
                  <a:pt x="472875" y="995787"/>
                  <a:pt x="477306" y="996015"/>
                  <a:pt x="481054" y="997889"/>
                </a:cubicBezTo>
                <a:cubicBezTo>
                  <a:pt x="485328" y="1000026"/>
                  <a:pt x="488707" y="1003703"/>
                  <a:pt x="492981" y="1005840"/>
                </a:cubicBezTo>
                <a:cubicBezTo>
                  <a:pt x="496729" y="1007714"/>
                  <a:pt x="501160" y="1007942"/>
                  <a:pt x="504908" y="1009816"/>
                </a:cubicBezTo>
                <a:cubicBezTo>
                  <a:pt x="535735" y="1025230"/>
                  <a:pt x="498781" y="1011749"/>
                  <a:pt x="528761" y="1021743"/>
                </a:cubicBezTo>
                <a:cubicBezTo>
                  <a:pt x="542013" y="1020418"/>
                  <a:pt x="555541" y="1020762"/>
                  <a:pt x="568518" y="1017767"/>
                </a:cubicBezTo>
                <a:cubicBezTo>
                  <a:pt x="578465" y="1015471"/>
                  <a:pt x="584901" y="1002870"/>
                  <a:pt x="592372" y="997889"/>
                </a:cubicBezTo>
                <a:cubicBezTo>
                  <a:pt x="595859" y="995564"/>
                  <a:pt x="600323" y="995238"/>
                  <a:pt x="604299" y="993913"/>
                </a:cubicBezTo>
                <a:cubicBezTo>
                  <a:pt x="606949" y="997889"/>
                  <a:pt x="610309" y="1001474"/>
                  <a:pt x="612250" y="1005840"/>
                </a:cubicBezTo>
                <a:cubicBezTo>
                  <a:pt x="615654" y="1013499"/>
                  <a:pt x="620201" y="1029694"/>
                  <a:pt x="620201" y="1029694"/>
                </a:cubicBezTo>
                <a:cubicBezTo>
                  <a:pt x="615258" y="1044526"/>
                  <a:pt x="607670" y="1061739"/>
                  <a:pt x="620201" y="1077402"/>
                </a:cubicBezTo>
                <a:cubicBezTo>
                  <a:pt x="626055" y="1084719"/>
                  <a:pt x="638775" y="1079917"/>
                  <a:pt x="648031" y="1081378"/>
                </a:cubicBezTo>
                <a:lnTo>
                  <a:pt x="695739" y="1089329"/>
                </a:lnTo>
                <a:cubicBezTo>
                  <a:pt x="698389" y="1093305"/>
                  <a:pt x="700311" y="1097877"/>
                  <a:pt x="703690" y="1101256"/>
                </a:cubicBezTo>
                <a:cubicBezTo>
                  <a:pt x="711396" y="1108962"/>
                  <a:pt x="717845" y="1109950"/>
                  <a:pt x="727544" y="1113183"/>
                </a:cubicBezTo>
                <a:cubicBezTo>
                  <a:pt x="730194" y="1109207"/>
                  <a:pt x="734238" y="1105866"/>
                  <a:pt x="735495" y="1101256"/>
                </a:cubicBezTo>
                <a:cubicBezTo>
                  <a:pt x="741759" y="1078288"/>
                  <a:pt x="739995" y="1064121"/>
                  <a:pt x="735495" y="1041621"/>
                </a:cubicBezTo>
                <a:cubicBezTo>
                  <a:pt x="734673" y="1037512"/>
                  <a:pt x="733394" y="1033442"/>
                  <a:pt x="731520" y="1029694"/>
                </a:cubicBezTo>
                <a:cubicBezTo>
                  <a:pt x="729383" y="1025420"/>
                  <a:pt x="726219" y="1021743"/>
                  <a:pt x="723568" y="1017767"/>
                </a:cubicBezTo>
                <a:cubicBezTo>
                  <a:pt x="720343" y="1008089"/>
                  <a:pt x="715347" y="1000215"/>
                  <a:pt x="723568" y="989938"/>
                </a:cubicBezTo>
                <a:cubicBezTo>
                  <a:pt x="726186" y="986666"/>
                  <a:pt x="731429" y="986978"/>
                  <a:pt x="735495" y="985962"/>
                </a:cubicBezTo>
                <a:cubicBezTo>
                  <a:pt x="751001" y="982085"/>
                  <a:pt x="767490" y="980255"/>
                  <a:pt x="783203" y="978011"/>
                </a:cubicBezTo>
                <a:cubicBezTo>
                  <a:pt x="784346" y="976296"/>
                  <a:pt x="794748" y="959004"/>
                  <a:pt x="799106" y="958132"/>
                </a:cubicBezTo>
                <a:cubicBezTo>
                  <a:pt x="803215" y="957310"/>
                  <a:pt x="807181" y="960457"/>
                  <a:pt x="811033" y="962108"/>
                </a:cubicBezTo>
                <a:cubicBezTo>
                  <a:pt x="816480" y="964443"/>
                  <a:pt x="821790" y="967119"/>
                  <a:pt x="826935" y="970059"/>
                </a:cubicBezTo>
                <a:cubicBezTo>
                  <a:pt x="831084" y="972430"/>
                  <a:pt x="834470" y="976129"/>
                  <a:pt x="838862" y="978011"/>
                </a:cubicBezTo>
                <a:cubicBezTo>
                  <a:pt x="843884" y="980163"/>
                  <a:pt x="849464" y="980661"/>
                  <a:pt x="854765" y="981986"/>
                </a:cubicBezTo>
                <a:cubicBezTo>
                  <a:pt x="871993" y="980661"/>
                  <a:pt x="889288" y="980030"/>
                  <a:pt x="906448" y="978011"/>
                </a:cubicBezTo>
                <a:cubicBezTo>
                  <a:pt x="911875" y="977373"/>
                  <a:pt x="917607" y="976746"/>
                  <a:pt x="922351" y="974035"/>
                </a:cubicBezTo>
                <a:cubicBezTo>
                  <a:pt x="927233" y="971245"/>
                  <a:pt x="928755" y="963160"/>
                  <a:pt x="934278" y="962108"/>
                </a:cubicBezTo>
                <a:cubicBezTo>
                  <a:pt x="957747" y="957638"/>
                  <a:pt x="981986" y="959457"/>
                  <a:pt x="1005840" y="958132"/>
                </a:cubicBezTo>
                <a:cubicBezTo>
                  <a:pt x="1009816" y="955482"/>
                  <a:pt x="1014388" y="953560"/>
                  <a:pt x="1017767" y="950181"/>
                </a:cubicBezTo>
                <a:cubicBezTo>
                  <a:pt x="1028673" y="939275"/>
                  <a:pt x="1025902" y="933545"/>
                  <a:pt x="1029694" y="918376"/>
                </a:cubicBezTo>
                <a:cubicBezTo>
                  <a:pt x="1030710" y="914310"/>
                  <a:pt x="1032760" y="910540"/>
                  <a:pt x="1033669" y="906449"/>
                </a:cubicBezTo>
                <a:cubicBezTo>
                  <a:pt x="1035418" y="898580"/>
                  <a:pt x="1035690" y="890415"/>
                  <a:pt x="1037645" y="882595"/>
                </a:cubicBezTo>
                <a:cubicBezTo>
                  <a:pt x="1039678" y="874464"/>
                  <a:pt x="1043563" y="866872"/>
                  <a:pt x="1045596" y="858741"/>
                </a:cubicBezTo>
                <a:cubicBezTo>
                  <a:pt x="1046921" y="853440"/>
                  <a:pt x="1048002" y="848072"/>
                  <a:pt x="1049572" y="842838"/>
                </a:cubicBezTo>
                <a:cubicBezTo>
                  <a:pt x="1051980" y="834810"/>
                  <a:pt x="1057523" y="818985"/>
                  <a:pt x="1057523" y="818985"/>
                </a:cubicBezTo>
                <a:cubicBezTo>
                  <a:pt x="1058248" y="811736"/>
                  <a:pt x="1051754" y="773247"/>
                  <a:pt x="1073426" y="771277"/>
                </a:cubicBezTo>
                <a:cubicBezTo>
                  <a:pt x="1084066" y="770310"/>
                  <a:pt x="1094629" y="773927"/>
                  <a:pt x="1105231" y="775252"/>
                </a:cubicBezTo>
                <a:cubicBezTo>
                  <a:pt x="1109207" y="776577"/>
                  <a:pt x="1113886" y="776610"/>
                  <a:pt x="1117158" y="779228"/>
                </a:cubicBezTo>
                <a:cubicBezTo>
                  <a:pt x="1124163" y="784833"/>
                  <a:pt x="1126466" y="795226"/>
                  <a:pt x="1129085" y="803082"/>
                </a:cubicBezTo>
                <a:cubicBezTo>
                  <a:pt x="1134386" y="801757"/>
                  <a:pt x="1140442" y="802137"/>
                  <a:pt x="1144988" y="799106"/>
                </a:cubicBezTo>
                <a:cubicBezTo>
                  <a:pt x="1155043" y="792403"/>
                  <a:pt x="1151622" y="784072"/>
                  <a:pt x="1156914" y="775252"/>
                </a:cubicBezTo>
                <a:cubicBezTo>
                  <a:pt x="1158843" y="772038"/>
                  <a:pt x="1162215" y="769951"/>
                  <a:pt x="1164866" y="767301"/>
                </a:cubicBezTo>
                <a:cubicBezTo>
                  <a:pt x="1166191" y="762000"/>
                  <a:pt x="1165428" y="755665"/>
                  <a:pt x="1168841" y="751398"/>
                </a:cubicBezTo>
                <a:cubicBezTo>
                  <a:pt x="1175494" y="743081"/>
                  <a:pt x="1190338" y="749815"/>
                  <a:pt x="1196671" y="751398"/>
                </a:cubicBezTo>
                <a:cubicBezTo>
                  <a:pt x="1202703" y="755420"/>
                  <a:pt x="1212293" y="763325"/>
                  <a:pt x="1220525" y="763325"/>
                </a:cubicBezTo>
                <a:cubicBezTo>
                  <a:pt x="1227282" y="763325"/>
                  <a:pt x="1233777" y="760675"/>
                  <a:pt x="1240403" y="759350"/>
                </a:cubicBezTo>
                <a:cubicBezTo>
                  <a:pt x="1244379" y="756699"/>
                  <a:pt x="1248734" y="754545"/>
                  <a:pt x="1252330" y="751398"/>
                </a:cubicBezTo>
                <a:cubicBezTo>
                  <a:pt x="1259382" y="745227"/>
                  <a:pt x="1272208" y="731520"/>
                  <a:pt x="1272208" y="731520"/>
                </a:cubicBezTo>
                <a:cubicBezTo>
                  <a:pt x="1273533" y="727544"/>
                  <a:pt x="1274310" y="723341"/>
                  <a:pt x="1276184" y="719593"/>
                </a:cubicBezTo>
                <a:cubicBezTo>
                  <a:pt x="1278844" y="714274"/>
                  <a:pt x="1286538" y="703414"/>
                  <a:pt x="1292087" y="699715"/>
                </a:cubicBezTo>
                <a:cubicBezTo>
                  <a:pt x="1297018" y="696428"/>
                  <a:pt x="1302367" y="693638"/>
                  <a:pt x="1307989" y="691764"/>
                </a:cubicBezTo>
                <a:cubicBezTo>
                  <a:pt x="1314400" y="689627"/>
                  <a:pt x="1321242" y="689113"/>
                  <a:pt x="1327868" y="687788"/>
                </a:cubicBezTo>
                <a:cubicBezTo>
                  <a:pt x="1329193" y="683812"/>
                  <a:pt x="1331843" y="680052"/>
                  <a:pt x="1331843" y="675861"/>
                </a:cubicBezTo>
                <a:cubicBezTo>
                  <a:pt x="1331843" y="669104"/>
                  <a:pt x="1331150" y="661890"/>
                  <a:pt x="1327868" y="655983"/>
                </a:cubicBezTo>
                <a:cubicBezTo>
                  <a:pt x="1322713" y="646703"/>
                  <a:pt x="1306224" y="637432"/>
                  <a:pt x="1300038" y="628153"/>
                </a:cubicBezTo>
                <a:cubicBezTo>
                  <a:pt x="1294132" y="619294"/>
                  <a:pt x="1292230" y="614751"/>
                  <a:pt x="1284135" y="608275"/>
                </a:cubicBezTo>
                <a:cubicBezTo>
                  <a:pt x="1280404" y="605290"/>
                  <a:pt x="1276698" y="601957"/>
                  <a:pt x="1272208" y="600324"/>
                </a:cubicBezTo>
                <a:cubicBezTo>
                  <a:pt x="1261938" y="596589"/>
                  <a:pt x="1240403" y="592372"/>
                  <a:pt x="1240403" y="592372"/>
                </a:cubicBezTo>
                <a:cubicBezTo>
                  <a:pt x="1236427" y="588396"/>
                  <a:pt x="1232795" y="584044"/>
                  <a:pt x="1228476" y="580445"/>
                </a:cubicBezTo>
                <a:cubicBezTo>
                  <a:pt x="1224805" y="577386"/>
                  <a:pt x="1219081" y="576546"/>
                  <a:pt x="1216549" y="572494"/>
                </a:cubicBezTo>
                <a:cubicBezTo>
                  <a:pt x="1212107" y="565387"/>
                  <a:pt x="1211248" y="556591"/>
                  <a:pt x="1208598" y="548640"/>
                </a:cubicBezTo>
                <a:cubicBezTo>
                  <a:pt x="1207273" y="544664"/>
                  <a:pt x="1208370" y="538587"/>
                  <a:pt x="1204622" y="536713"/>
                </a:cubicBezTo>
                <a:cubicBezTo>
                  <a:pt x="1199321" y="534063"/>
                  <a:pt x="1193866" y="531702"/>
                  <a:pt x="1188720" y="528762"/>
                </a:cubicBezTo>
                <a:cubicBezTo>
                  <a:pt x="1184571" y="526391"/>
                  <a:pt x="1181506" y="521597"/>
                  <a:pt x="1176793" y="520811"/>
                </a:cubicBezTo>
                <a:cubicBezTo>
                  <a:pt x="1157142" y="517536"/>
                  <a:pt x="1137036" y="518160"/>
                  <a:pt x="1117158" y="516835"/>
                </a:cubicBezTo>
                <a:cubicBezTo>
                  <a:pt x="1113182" y="514185"/>
                  <a:pt x="1108216" y="512615"/>
                  <a:pt x="1105231" y="508884"/>
                </a:cubicBezTo>
                <a:cubicBezTo>
                  <a:pt x="1102613" y="505612"/>
                  <a:pt x="1103411" y="500551"/>
                  <a:pt x="1101255" y="496957"/>
                </a:cubicBezTo>
                <a:cubicBezTo>
                  <a:pt x="1099327" y="493743"/>
                  <a:pt x="1095954" y="491656"/>
                  <a:pt x="1093304" y="489005"/>
                </a:cubicBezTo>
                <a:cubicBezTo>
                  <a:pt x="1091979" y="483704"/>
                  <a:pt x="1090829" y="478357"/>
                  <a:pt x="1089328" y="473103"/>
                </a:cubicBezTo>
                <a:cubicBezTo>
                  <a:pt x="1088177" y="469074"/>
                  <a:pt x="1085687" y="465353"/>
                  <a:pt x="1085353" y="461176"/>
                </a:cubicBezTo>
                <a:cubicBezTo>
                  <a:pt x="1083026" y="432084"/>
                  <a:pt x="1084486" y="402731"/>
                  <a:pt x="1081377" y="373712"/>
                </a:cubicBezTo>
                <a:cubicBezTo>
                  <a:pt x="1080484" y="365378"/>
                  <a:pt x="1079353" y="355785"/>
                  <a:pt x="1073426" y="349858"/>
                </a:cubicBezTo>
                <a:cubicBezTo>
                  <a:pt x="1070775" y="347207"/>
                  <a:pt x="1067553" y="345025"/>
                  <a:pt x="1065474" y="341906"/>
                </a:cubicBezTo>
                <a:cubicBezTo>
                  <a:pt x="1062187" y="336975"/>
                  <a:pt x="1059857" y="331451"/>
                  <a:pt x="1057523" y="326004"/>
                </a:cubicBezTo>
                <a:cubicBezTo>
                  <a:pt x="1055872" y="322152"/>
                  <a:pt x="1057657" y="314899"/>
                  <a:pt x="1053548" y="314077"/>
                </a:cubicBezTo>
                <a:cubicBezTo>
                  <a:pt x="1028823" y="309132"/>
                  <a:pt x="1003189" y="311426"/>
                  <a:pt x="978010" y="310101"/>
                </a:cubicBezTo>
                <a:cubicBezTo>
                  <a:pt x="955226" y="275924"/>
                  <a:pt x="985563" y="316142"/>
                  <a:pt x="958132" y="294198"/>
                </a:cubicBezTo>
                <a:cubicBezTo>
                  <a:pt x="941881" y="281198"/>
                  <a:pt x="958440" y="284046"/>
                  <a:pt x="942229" y="274320"/>
                </a:cubicBezTo>
                <a:cubicBezTo>
                  <a:pt x="938636" y="272164"/>
                  <a:pt x="934278" y="271670"/>
                  <a:pt x="930302" y="270345"/>
                </a:cubicBezTo>
                <a:cubicBezTo>
                  <a:pt x="919042" y="236560"/>
                  <a:pt x="934746" y="277753"/>
                  <a:pt x="918375" y="250466"/>
                </a:cubicBezTo>
                <a:cubicBezTo>
                  <a:pt x="902894" y="224663"/>
                  <a:pt x="926595" y="250733"/>
                  <a:pt x="906448" y="230588"/>
                </a:cubicBezTo>
                <a:cubicBezTo>
                  <a:pt x="905123" y="226612"/>
                  <a:pt x="903624" y="222690"/>
                  <a:pt x="902473" y="218661"/>
                </a:cubicBezTo>
                <a:cubicBezTo>
                  <a:pt x="900972" y="213407"/>
                  <a:pt x="901208" y="207502"/>
                  <a:pt x="898497" y="202758"/>
                </a:cubicBezTo>
                <a:cubicBezTo>
                  <a:pt x="895708" y="197877"/>
                  <a:pt x="890889" y="194431"/>
                  <a:pt x="886570" y="190832"/>
                </a:cubicBezTo>
                <a:cubicBezTo>
                  <a:pt x="865159" y="172990"/>
                  <a:pt x="856085" y="181555"/>
                  <a:pt x="818984" y="178905"/>
                </a:cubicBezTo>
                <a:cubicBezTo>
                  <a:pt x="813683" y="177580"/>
                  <a:pt x="808452" y="175936"/>
                  <a:pt x="803081" y="174929"/>
                </a:cubicBezTo>
                <a:cubicBezTo>
                  <a:pt x="787235" y="171958"/>
                  <a:pt x="755374" y="166978"/>
                  <a:pt x="755374" y="166978"/>
                </a:cubicBezTo>
                <a:cubicBezTo>
                  <a:pt x="721587" y="155715"/>
                  <a:pt x="762782" y="171423"/>
                  <a:pt x="735495" y="155051"/>
                </a:cubicBezTo>
                <a:cubicBezTo>
                  <a:pt x="731901" y="152895"/>
                  <a:pt x="727611" y="152178"/>
                  <a:pt x="723568" y="151075"/>
                </a:cubicBezTo>
                <a:cubicBezTo>
                  <a:pt x="713025" y="148200"/>
                  <a:pt x="702365" y="145774"/>
                  <a:pt x="691763" y="143124"/>
                </a:cubicBezTo>
                <a:cubicBezTo>
                  <a:pt x="686462" y="141799"/>
                  <a:pt x="681044" y="140876"/>
                  <a:pt x="675861" y="139148"/>
                </a:cubicBezTo>
                <a:cubicBezTo>
                  <a:pt x="645882" y="129154"/>
                  <a:pt x="682835" y="142635"/>
                  <a:pt x="652007" y="127221"/>
                </a:cubicBezTo>
                <a:cubicBezTo>
                  <a:pt x="648259" y="125347"/>
                  <a:pt x="644056" y="124570"/>
                  <a:pt x="640080" y="123245"/>
                </a:cubicBezTo>
                <a:cubicBezTo>
                  <a:pt x="629991" y="153510"/>
                  <a:pt x="630484" y="138880"/>
                  <a:pt x="636104" y="166978"/>
                </a:cubicBezTo>
                <a:cubicBezTo>
                  <a:pt x="624332" y="184637"/>
                  <a:pt x="630312" y="178279"/>
                  <a:pt x="608274" y="194807"/>
                </a:cubicBezTo>
                <a:cubicBezTo>
                  <a:pt x="604452" y="197674"/>
                  <a:pt x="600739" y="200876"/>
                  <a:pt x="596348" y="202758"/>
                </a:cubicBezTo>
                <a:cubicBezTo>
                  <a:pt x="591326" y="204910"/>
                  <a:pt x="585746" y="205409"/>
                  <a:pt x="580445" y="206734"/>
                </a:cubicBezTo>
                <a:cubicBezTo>
                  <a:pt x="557350" y="224055"/>
                  <a:pt x="560684" y="214744"/>
                  <a:pt x="576469" y="222637"/>
                </a:cubicBezTo>
                <a:cubicBezTo>
                  <a:pt x="580743" y="224774"/>
                  <a:pt x="584420" y="227938"/>
                  <a:pt x="588396" y="230588"/>
                </a:cubicBezTo>
                <a:cubicBezTo>
                  <a:pt x="597533" y="257998"/>
                  <a:pt x="602275" y="248516"/>
                  <a:pt x="588396" y="262393"/>
                </a:cubicBezTo>
                <a:cubicBezTo>
                  <a:pt x="568843" y="259949"/>
                  <a:pt x="551851" y="258265"/>
                  <a:pt x="532737" y="254442"/>
                </a:cubicBezTo>
                <a:cubicBezTo>
                  <a:pt x="527379" y="253370"/>
                  <a:pt x="522135" y="251791"/>
                  <a:pt x="516834" y="250466"/>
                </a:cubicBezTo>
                <a:cubicBezTo>
                  <a:pt x="512859" y="247816"/>
                  <a:pt x="507648" y="246429"/>
                  <a:pt x="504908" y="242515"/>
                </a:cubicBezTo>
                <a:cubicBezTo>
                  <a:pt x="498111" y="232805"/>
                  <a:pt x="492754" y="221955"/>
                  <a:pt x="489005" y="210710"/>
                </a:cubicBezTo>
                <a:cubicBezTo>
                  <a:pt x="487680" y="206734"/>
                  <a:pt x="487354" y="202270"/>
                  <a:pt x="485029" y="198783"/>
                </a:cubicBezTo>
                <a:cubicBezTo>
                  <a:pt x="481910" y="194105"/>
                  <a:pt x="477371" y="190515"/>
                  <a:pt x="473102" y="186856"/>
                </a:cubicBezTo>
                <a:cubicBezTo>
                  <a:pt x="464469" y="179456"/>
                  <a:pt x="454715" y="173273"/>
                  <a:pt x="445273" y="166978"/>
                </a:cubicBezTo>
                <a:cubicBezTo>
                  <a:pt x="442622" y="163002"/>
                  <a:pt x="441052" y="158036"/>
                  <a:pt x="437321" y="155051"/>
                </a:cubicBezTo>
                <a:cubicBezTo>
                  <a:pt x="434049" y="152433"/>
                  <a:pt x="429142" y="152949"/>
                  <a:pt x="425394" y="151075"/>
                </a:cubicBezTo>
                <a:cubicBezTo>
                  <a:pt x="394567" y="135661"/>
                  <a:pt x="431521" y="149142"/>
                  <a:pt x="401541" y="139148"/>
                </a:cubicBezTo>
                <a:cubicBezTo>
                  <a:pt x="381835" y="119443"/>
                  <a:pt x="379169" y="122704"/>
                  <a:pt x="373711" y="95416"/>
                </a:cubicBezTo>
                <a:cubicBezTo>
                  <a:pt x="372386" y="88790"/>
                  <a:pt x="371201" y="82134"/>
                  <a:pt x="369735" y="75538"/>
                </a:cubicBezTo>
                <a:cubicBezTo>
                  <a:pt x="367670" y="66244"/>
                  <a:pt x="366108" y="54348"/>
                  <a:pt x="357808" y="47708"/>
                </a:cubicBezTo>
                <a:cubicBezTo>
                  <a:pt x="354536" y="45090"/>
                  <a:pt x="349629" y="45606"/>
                  <a:pt x="345881" y="43732"/>
                </a:cubicBezTo>
                <a:cubicBezTo>
                  <a:pt x="315051" y="28317"/>
                  <a:pt x="352007" y="41800"/>
                  <a:pt x="322028" y="31805"/>
                </a:cubicBezTo>
                <a:cubicBezTo>
                  <a:pt x="335057" y="23119"/>
                  <a:pt x="348532" y="17891"/>
                  <a:pt x="341906" y="15903"/>
                </a:cubicBezTo>
                <a:close/>
              </a:path>
            </a:pathLst>
          </a:custGeom>
          <a:noFill/>
          <a:ln>
            <a:solidFill>
              <a:srgbClr val="D904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F46805-FD80-4D31-922B-CA67249B2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938818"/>
            <a:ext cx="3690640" cy="37767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DCE9B19-D9EF-4918-9C1B-5841DACEA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5773" y="3257550"/>
            <a:ext cx="3581400" cy="17375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78A058-BA97-472C-825C-5DA9D80518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8806" y="438150"/>
            <a:ext cx="1001336" cy="10013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0304652-120A-445D-B469-A15E422F47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448" b="14475"/>
          <a:stretch/>
        </p:blipFill>
        <p:spPr>
          <a:xfrm>
            <a:off x="5438912" y="3225412"/>
            <a:ext cx="3590543" cy="17286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209550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14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435768-9E53-442A-BC34-57E475F35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8008" y="285751"/>
            <a:ext cx="3581400" cy="2854807"/>
          </a:xfrm>
          <a:prstGeom prst="rect">
            <a:avLst/>
          </a:prstGeom>
          <a:ln>
            <a:solidFill>
              <a:srgbClr val="D9047A"/>
            </a:solidFill>
          </a:ln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3D279C44-5D38-4A35-81BD-C38ADBD23095}"/>
              </a:ext>
            </a:extLst>
          </p:cNvPr>
          <p:cNvSpPr/>
          <p:nvPr/>
        </p:nvSpPr>
        <p:spPr>
          <a:xfrm>
            <a:off x="5478449" y="1586285"/>
            <a:ext cx="1331843" cy="1113183"/>
          </a:xfrm>
          <a:custGeom>
            <a:avLst/>
            <a:gdLst>
              <a:gd name="connsiteX0" fmla="*/ 341906 w 1331843"/>
              <a:gd name="connsiteY0" fmla="*/ 15903 h 1113183"/>
              <a:gd name="connsiteX1" fmla="*/ 282271 w 1331843"/>
              <a:gd name="connsiteY1" fmla="*/ 19878 h 1113183"/>
              <a:gd name="connsiteX2" fmla="*/ 266368 w 1331843"/>
              <a:gd name="connsiteY2" fmla="*/ 23854 h 1113183"/>
              <a:gd name="connsiteX3" fmla="*/ 218661 w 1331843"/>
              <a:gd name="connsiteY3" fmla="*/ 27830 h 1113183"/>
              <a:gd name="connsiteX4" fmla="*/ 218661 w 1331843"/>
              <a:gd name="connsiteY4" fmla="*/ 71562 h 1113183"/>
              <a:gd name="connsiteX5" fmla="*/ 206734 w 1331843"/>
              <a:gd name="connsiteY5" fmla="*/ 67586 h 1113183"/>
              <a:gd name="connsiteX6" fmla="*/ 202758 w 1331843"/>
              <a:gd name="connsiteY6" fmla="*/ 55659 h 1113183"/>
              <a:gd name="connsiteX7" fmla="*/ 186855 w 1331843"/>
              <a:gd name="connsiteY7" fmla="*/ 31805 h 1113183"/>
              <a:gd name="connsiteX8" fmla="*/ 174928 w 1331843"/>
              <a:gd name="connsiteY8" fmla="*/ 11927 h 1113183"/>
              <a:gd name="connsiteX9" fmla="*/ 170953 w 1331843"/>
              <a:gd name="connsiteY9" fmla="*/ 0 h 1113183"/>
              <a:gd name="connsiteX10" fmla="*/ 163001 w 1331843"/>
              <a:gd name="connsiteY10" fmla="*/ 11927 h 1113183"/>
              <a:gd name="connsiteX11" fmla="*/ 155050 w 1331843"/>
              <a:gd name="connsiteY11" fmla="*/ 39757 h 1113183"/>
              <a:gd name="connsiteX12" fmla="*/ 147099 w 1331843"/>
              <a:gd name="connsiteY12" fmla="*/ 51684 h 1113183"/>
              <a:gd name="connsiteX13" fmla="*/ 135172 w 1331843"/>
              <a:gd name="connsiteY13" fmla="*/ 75538 h 1113183"/>
              <a:gd name="connsiteX14" fmla="*/ 143123 w 1331843"/>
              <a:gd name="connsiteY14" fmla="*/ 91440 h 1113183"/>
              <a:gd name="connsiteX15" fmla="*/ 151074 w 1331843"/>
              <a:gd name="connsiteY15" fmla="*/ 115294 h 1113183"/>
              <a:gd name="connsiteX16" fmla="*/ 139148 w 1331843"/>
              <a:gd name="connsiteY16" fmla="*/ 178905 h 1113183"/>
              <a:gd name="connsiteX17" fmla="*/ 127221 w 1331843"/>
              <a:gd name="connsiteY17" fmla="*/ 182880 h 1113183"/>
              <a:gd name="connsiteX18" fmla="*/ 131196 w 1331843"/>
              <a:gd name="connsiteY18" fmla="*/ 198783 h 1113183"/>
              <a:gd name="connsiteX19" fmla="*/ 163001 w 1331843"/>
              <a:gd name="connsiteY19" fmla="*/ 214685 h 1113183"/>
              <a:gd name="connsiteX20" fmla="*/ 210709 w 1331843"/>
              <a:gd name="connsiteY20" fmla="*/ 222637 h 1113183"/>
              <a:gd name="connsiteX21" fmla="*/ 222636 w 1331843"/>
              <a:gd name="connsiteY21" fmla="*/ 230588 h 1113183"/>
              <a:gd name="connsiteX22" fmla="*/ 238539 w 1331843"/>
              <a:gd name="connsiteY22" fmla="*/ 254442 h 1113183"/>
              <a:gd name="connsiteX23" fmla="*/ 238539 w 1331843"/>
              <a:gd name="connsiteY23" fmla="*/ 286247 h 1113183"/>
              <a:gd name="connsiteX24" fmla="*/ 226612 w 1331843"/>
              <a:gd name="connsiteY24" fmla="*/ 290223 h 1113183"/>
              <a:gd name="connsiteX25" fmla="*/ 218661 w 1331843"/>
              <a:gd name="connsiteY25" fmla="*/ 302150 h 1113183"/>
              <a:gd name="connsiteX26" fmla="*/ 194807 w 1331843"/>
              <a:gd name="connsiteY26" fmla="*/ 314077 h 1113183"/>
              <a:gd name="connsiteX27" fmla="*/ 166977 w 1331843"/>
              <a:gd name="connsiteY27" fmla="*/ 310101 h 1113183"/>
              <a:gd name="connsiteX28" fmla="*/ 155050 w 1331843"/>
              <a:gd name="connsiteY28" fmla="*/ 306125 h 1113183"/>
              <a:gd name="connsiteX29" fmla="*/ 143123 w 1331843"/>
              <a:gd name="connsiteY29" fmla="*/ 310101 h 1113183"/>
              <a:gd name="connsiteX30" fmla="*/ 123245 w 1331843"/>
              <a:gd name="connsiteY30" fmla="*/ 333955 h 1113183"/>
              <a:gd name="connsiteX31" fmla="*/ 111318 w 1331843"/>
              <a:gd name="connsiteY31" fmla="*/ 337931 h 1113183"/>
              <a:gd name="connsiteX32" fmla="*/ 103367 w 1331843"/>
              <a:gd name="connsiteY32" fmla="*/ 326004 h 1113183"/>
              <a:gd name="connsiteX33" fmla="*/ 95415 w 1331843"/>
              <a:gd name="connsiteY33" fmla="*/ 302150 h 1113183"/>
              <a:gd name="connsiteX34" fmla="*/ 103367 w 1331843"/>
              <a:gd name="connsiteY34" fmla="*/ 310101 h 1113183"/>
              <a:gd name="connsiteX35" fmla="*/ 99391 w 1331843"/>
              <a:gd name="connsiteY35" fmla="*/ 361785 h 1113183"/>
              <a:gd name="connsiteX36" fmla="*/ 95415 w 1331843"/>
              <a:gd name="connsiteY36" fmla="*/ 385638 h 1113183"/>
              <a:gd name="connsiteX37" fmla="*/ 99391 w 1331843"/>
              <a:gd name="connsiteY37" fmla="*/ 437322 h 1113183"/>
              <a:gd name="connsiteX38" fmla="*/ 95415 w 1331843"/>
              <a:gd name="connsiteY38" fmla="*/ 461176 h 1113183"/>
              <a:gd name="connsiteX39" fmla="*/ 83488 w 1331843"/>
              <a:gd name="connsiteY39" fmla="*/ 465152 h 1113183"/>
              <a:gd name="connsiteX40" fmla="*/ 87464 w 1331843"/>
              <a:gd name="connsiteY40" fmla="*/ 477078 h 1113183"/>
              <a:gd name="connsiteX41" fmla="*/ 107342 w 1331843"/>
              <a:gd name="connsiteY41" fmla="*/ 492981 h 1113183"/>
              <a:gd name="connsiteX42" fmla="*/ 115294 w 1331843"/>
              <a:gd name="connsiteY42" fmla="*/ 504908 h 1113183"/>
              <a:gd name="connsiteX43" fmla="*/ 123245 w 1331843"/>
              <a:gd name="connsiteY43" fmla="*/ 528762 h 1113183"/>
              <a:gd name="connsiteX44" fmla="*/ 119269 w 1331843"/>
              <a:gd name="connsiteY44" fmla="*/ 552616 h 1113183"/>
              <a:gd name="connsiteX45" fmla="*/ 107342 w 1331843"/>
              <a:gd name="connsiteY45" fmla="*/ 548640 h 1113183"/>
              <a:gd name="connsiteX46" fmla="*/ 95415 w 1331843"/>
              <a:gd name="connsiteY46" fmla="*/ 540689 h 1113183"/>
              <a:gd name="connsiteX47" fmla="*/ 71561 w 1331843"/>
              <a:gd name="connsiteY47" fmla="*/ 528762 h 1113183"/>
              <a:gd name="connsiteX48" fmla="*/ 47708 w 1331843"/>
              <a:gd name="connsiteY48" fmla="*/ 576470 h 1113183"/>
              <a:gd name="connsiteX49" fmla="*/ 31805 w 1331843"/>
              <a:gd name="connsiteY49" fmla="*/ 600324 h 1113183"/>
              <a:gd name="connsiteX50" fmla="*/ 27829 w 1331843"/>
              <a:gd name="connsiteY50" fmla="*/ 612251 h 1113183"/>
              <a:gd name="connsiteX51" fmla="*/ 23854 w 1331843"/>
              <a:gd name="connsiteY51" fmla="*/ 640080 h 1113183"/>
              <a:gd name="connsiteX52" fmla="*/ 3975 w 1331843"/>
              <a:gd name="connsiteY52" fmla="*/ 655983 h 1113183"/>
              <a:gd name="connsiteX53" fmla="*/ 0 w 1331843"/>
              <a:gd name="connsiteY53" fmla="*/ 667910 h 1113183"/>
              <a:gd name="connsiteX54" fmla="*/ 11927 w 1331843"/>
              <a:gd name="connsiteY54" fmla="*/ 691764 h 1113183"/>
              <a:gd name="connsiteX55" fmla="*/ 23854 w 1331843"/>
              <a:gd name="connsiteY55" fmla="*/ 695739 h 1113183"/>
              <a:gd name="connsiteX56" fmla="*/ 83488 w 1331843"/>
              <a:gd name="connsiteY56" fmla="*/ 699715 h 1113183"/>
              <a:gd name="connsiteX57" fmla="*/ 111318 w 1331843"/>
              <a:gd name="connsiteY57" fmla="*/ 723569 h 1113183"/>
              <a:gd name="connsiteX58" fmla="*/ 127221 w 1331843"/>
              <a:gd name="connsiteY58" fmla="*/ 755374 h 1113183"/>
              <a:gd name="connsiteX59" fmla="*/ 139148 w 1331843"/>
              <a:gd name="connsiteY59" fmla="*/ 791155 h 1113183"/>
              <a:gd name="connsiteX60" fmla="*/ 143123 w 1331843"/>
              <a:gd name="connsiteY60" fmla="*/ 803082 h 1113183"/>
              <a:gd name="connsiteX61" fmla="*/ 155050 w 1331843"/>
              <a:gd name="connsiteY61" fmla="*/ 811033 h 1113183"/>
              <a:gd name="connsiteX62" fmla="*/ 182880 w 1331843"/>
              <a:gd name="connsiteY62" fmla="*/ 834887 h 1113183"/>
              <a:gd name="connsiteX63" fmla="*/ 202758 w 1331843"/>
              <a:gd name="connsiteY63" fmla="*/ 858741 h 1113183"/>
              <a:gd name="connsiteX64" fmla="*/ 210709 w 1331843"/>
              <a:gd name="connsiteY64" fmla="*/ 870668 h 1113183"/>
              <a:gd name="connsiteX65" fmla="*/ 214685 w 1331843"/>
              <a:gd name="connsiteY65" fmla="*/ 886571 h 1113183"/>
              <a:gd name="connsiteX66" fmla="*/ 222636 w 1331843"/>
              <a:gd name="connsiteY66" fmla="*/ 910425 h 1113183"/>
              <a:gd name="connsiteX67" fmla="*/ 226612 w 1331843"/>
              <a:gd name="connsiteY67" fmla="*/ 950181 h 1113183"/>
              <a:gd name="connsiteX68" fmla="*/ 238539 w 1331843"/>
              <a:gd name="connsiteY68" fmla="*/ 958132 h 1113183"/>
              <a:gd name="connsiteX69" fmla="*/ 258417 w 1331843"/>
              <a:gd name="connsiteY69" fmla="*/ 970059 h 1113183"/>
              <a:gd name="connsiteX70" fmla="*/ 266368 w 1331843"/>
              <a:gd name="connsiteY70" fmla="*/ 978011 h 1113183"/>
              <a:gd name="connsiteX71" fmla="*/ 282271 w 1331843"/>
              <a:gd name="connsiteY71" fmla="*/ 981986 h 1113183"/>
              <a:gd name="connsiteX72" fmla="*/ 306125 w 1331843"/>
              <a:gd name="connsiteY72" fmla="*/ 989938 h 1113183"/>
              <a:gd name="connsiteX73" fmla="*/ 318052 w 1331843"/>
              <a:gd name="connsiteY73" fmla="*/ 993913 h 1113183"/>
              <a:gd name="connsiteX74" fmla="*/ 373711 w 1331843"/>
              <a:gd name="connsiteY74" fmla="*/ 989938 h 1113183"/>
              <a:gd name="connsiteX75" fmla="*/ 401541 w 1331843"/>
              <a:gd name="connsiteY75" fmla="*/ 950181 h 1113183"/>
              <a:gd name="connsiteX76" fmla="*/ 417443 w 1331843"/>
              <a:gd name="connsiteY76" fmla="*/ 958132 h 1113183"/>
              <a:gd name="connsiteX77" fmla="*/ 429370 w 1331843"/>
              <a:gd name="connsiteY77" fmla="*/ 962108 h 1113183"/>
              <a:gd name="connsiteX78" fmla="*/ 445273 w 1331843"/>
              <a:gd name="connsiteY78" fmla="*/ 981986 h 1113183"/>
              <a:gd name="connsiteX79" fmla="*/ 457200 w 1331843"/>
              <a:gd name="connsiteY79" fmla="*/ 985962 h 1113183"/>
              <a:gd name="connsiteX80" fmla="*/ 469127 w 1331843"/>
              <a:gd name="connsiteY80" fmla="*/ 993913 h 1113183"/>
              <a:gd name="connsiteX81" fmla="*/ 481054 w 1331843"/>
              <a:gd name="connsiteY81" fmla="*/ 997889 h 1113183"/>
              <a:gd name="connsiteX82" fmla="*/ 492981 w 1331843"/>
              <a:gd name="connsiteY82" fmla="*/ 1005840 h 1113183"/>
              <a:gd name="connsiteX83" fmla="*/ 504908 w 1331843"/>
              <a:gd name="connsiteY83" fmla="*/ 1009816 h 1113183"/>
              <a:gd name="connsiteX84" fmla="*/ 528761 w 1331843"/>
              <a:gd name="connsiteY84" fmla="*/ 1021743 h 1113183"/>
              <a:gd name="connsiteX85" fmla="*/ 568518 w 1331843"/>
              <a:gd name="connsiteY85" fmla="*/ 1017767 h 1113183"/>
              <a:gd name="connsiteX86" fmla="*/ 592372 w 1331843"/>
              <a:gd name="connsiteY86" fmla="*/ 997889 h 1113183"/>
              <a:gd name="connsiteX87" fmla="*/ 604299 w 1331843"/>
              <a:gd name="connsiteY87" fmla="*/ 993913 h 1113183"/>
              <a:gd name="connsiteX88" fmla="*/ 612250 w 1331843"/>
              <a:gd name="connsiteY88" fmla="*/ 1005840 h 1113183"/>
              <a:gd name="connsiteX89" fmla="*/ 620201 w 1331843"/>
              <a:gd name="connsiteY89" fmla="*/ 1029694 h 1113183"/>
              <a:gd name="connsiteX90" fmla="*/ 620201 w 1331843"/>
              <a:gd name="connsiteY90" fmla="*/ 1077402 h 1113183"/>
              <a:gd name="connsiteX91" fmla="*/ 648031 w 1331843"/>
              <a:gd name="connsiteY91" fmla="*/ 1081378 h 1113183"/>
              <a:gd name="connsiteX92" fmla="*/ 695739 w 1331843"/>
              <a:gd name="connsiteY92" fmla="*/ 1089329 h 1113183"/>
              <a:gd name="connsiteX93" fmla="*/ 703690 w 1331843"/>
              <a:gd name="connsiteY93" fmla="*/ 1101256 h 1113183"/>
              <a:gd name="connsiteX94" fmla="*/ 727544 w 1331843"/>
              <a:gd name="connsiteY94" fmla="*/ 1113183 h 1113183"/>
              <a:gd name="connsiteX95" fmla="*/ 735495 w 1331843"/>
              <a:gd name="connsiteY95" fmla="*/ 1101256 h 1113183"/>
              <a:gd name="connsiteX96" fmla="*/ 735495 w 1331843"/>
              <a:gd name="connsiteY96" fmla="*/ 1041621 h 1113183"/>
              <a:gd name="connsiteX97" fmla="*/ 731520 w 1331843"/>
              <a:gd name="connsiteY97" fmla="*/ 1029694 h 1113183"/>
              <a:gd name="connsiteX98" fmla="*/ 723568 w 1331843"/>
              <a:gd name="connsiteY98" fmla="*/ 1017767 h 1113183"/>
              <a:gd name="connsiteX99" fmla="*/ 723568 w 1331843"/>
              <a:gd name="connsiteY99" fmla="*/ 989938 h 1113183"/>
              <a:gd name="connsiteX100" fmla="*/ 735495 w 1331843"/>
              <a:gd name="connsiteY100" fmla="*/ 985962 h 1113183"/>
              <a:gd name="connsiteX101" fmla="*/ 783203 w 1331843"/>
              <a:gd name="connsiteY101" fmla="*/ 978011 h 1113183"/>
              <a:gd name="connsiteX102" fmla="*/ 799106 w 1331843"/>
              <a:gd name="connsiteY102" fmla="*/ 958132 h 1113183"/>
              <a:gd name="connsiteX103" fmla="*/ 811033 w 1331843"/>
              <a:gd name="connsiteY103" fmla="*/ 962108 h 1113183"/>
              <a:gd name="connsiteX104" fmla="*/ 826935 w 1331843"/>
              <a:gd name="connsiteY104" fmla="*/ 970059 h 1113183"/>
              <a:gd name="connsiteX105" fmla="*/ 838862 w 1331843"/>
              <a:gd name="connsiteY105" fmla="*/ 978011 h 1113183"/>
              <a:gd name="connsiteX106" fmla="*/ 854765 w 1331843"/>
              <a:gd name="connsiteY106" fmla="*/ 981986 h 1113183"/>
              <a:gd name="connsiteX107" fmla="*/ 906448 w 1331843"/>
              <a:gd name="connsiteY107" fmla="*/ 978011 h 1113183"/>
              <a:gd name="connsiteX108" fmla="*/ 922351 w 1331843"/>
              <a:gd name="connsiteY108" fmla="*/ 974035 h 1113183"/>
              <a:gd name="connsiteX109" fmla="*/ 934278 w 1331843"/>
              <a:gd name="connsiteY109" fmla="*/ 962108 h 1113183"/>
              <a:gd name="connsiteX110" fmla="*/ 1005840 w 1331843"/>
              <a:gd name="connsiteY110" fmla="*/ 958132 h 1113183"/>
              <a:gd name="connsiteX111" fmla="*/ 1017767 w 1331843"/>
              <a:gd name="connsiteY111" fmla="*/ 950181 h 1113183"/>
              <a:gd name="connsiteX112" fmla="*/ 1029694 w 1331843"/>
              <a:gd name="connsiteY112" fmla="*/ 918376 h 1113183"/>
              <a:gd name="connsiteX113" fmla="*/ 1033669 w 1331843"/>
              <a:gd name="connsiteY113" fmla="*/ 906449 h 1113183"/>
              <a:gd name="connsiteX114" fmla="*/ 1037645 w 1331843"/>
              <a:gd name="connsiteY114" fmla="*/ 882595 h 1113183"/>
              <a:gd name="connsiteX115" fmla="*/ 1045596 w 1331843"/>
              <a:gd name="connsiteY115" fmla="*/ 858741 h 1113183"/>
              <a:gd name="connsiteX116" fmla="*/ 1049572 w 1331843"/>
              <a:gd name="connsiteY116" fmla="*/ 842838 h 1113183"/>
              <a:gd name="connsiteX117" fmla="*/ 1057523 w 1331843"/>
              <a:gd name="connsiteY117" fmla="*/ 818985 h 1113183"/>
              <a:gd name="connsiteX118" fmla="*/ 1073426 w 1331843"/>
              <a:gd name="connsiteY118" fmla="*/ 771277 h 1113183"/>
              <a:gd name="connsiteX119" fmla="*/ 1105231 w 1331843"/>
              <a:gd name="connsiteY119" fmla="*/ 775252 h 1113183"/>
              <a:gd name="connsiteX120" fmla="*/ 1117158 w 1331843"/>
              <a:gd name="connsiteY120" fmla="*/ 779228 h 1113183"/>
              <a:gd name="connsiteX121" fmla="*/ 1129085 w 1331843"/>
              <a:gd name="connsiteY121" fmla="*/ 803082 h 1113183"/>
              <a:gd name="connsiteX122" fmla="*/ 1144988 w 1331843"/>
              <a:gd name="connsiteY122" fmla="*/ 799106 h 1113183"/>
              <a:gd name="connsiteX123" fmla="*/ 1156914 w 1331843"/>
              <a:gd name="connsiteY123" fmla="*/ 775252 h 1113183"/>
              <a:gd name="connsiteX124" fmla="*/ 1164866 w 1331843"/>
              <a:gd name="connsiteY124" fmla="*/ 767301 h 1113183"/>
              <a:gd name="connsiteX125" fmla="*/ 1168841 w 1331843"/>
              <a:gd name="connsiteY125" fmla="*/ 751398 h 1113183"/>
              <a:gd name="connsiteX126" fmla="*/ 1196671 w 1331843"/>
              <a:gd name="connsiteY126" fmla="*/ 751398 h 1113183"/>
              <a:gd name="connsiteX127" fmla="*/ 1220525 w 1331843"/>
              <a:gd name="connsiteY127" fmla="*/ 763325 h 1113183"/>
              <a:gd name="connsiteX128" fmla="*/ 1240403 w 1331843"/>
              <a:gd name="connsiteY128" fmla="*/ 759350 h 1113183"/>
              <a:gd name="connsiteX129" fmla="*/ 1252330 w 1331843"/>
              <a:gd name="connsiteY129" fmla="*/ 751398 h 1113183"/>
              <a:gd name="connsiteX130" fmla="*/ 1272208 w 1331843"/>
              <a:gd name="connsiteY130" fmla="*/ 731520 h 1113183"/>
              <a:gd name="connsiteX131" fmla="*/ 1276184 w 1331843"/>
              <a:gd name="connsiteY131" fmla="*/ 719593 h 1113183"/>
              <a:gd name="connsiteX132" fmla="*/ 1292087 w 1331843"/>
              <a:gd name="connsiteY132" fmla="*/ 699715 h 1113183"/>
              <a:gd name="connsiteX133" fmla="*/ 1307989 w 1331843"/>
              <a:gd name="connsiteY133" fmla="*/ 691764 h 1113183"/>
              <a:gd name="connsiteX134" fmla="*/ 1327868 w 1331843"/>
              <a:gd name="connsiteY134" fmla="*/ 687788 h 1113183"/>
              <a:gd name="connsiteX135" fmla="*/ 1331843 w 1331843"/>
              <a:gd name="connsiteY135" fmla="*/ 675861 h 1113183"/>
              <a:gd name="connsiteX136" fmla="*/ 1327868 w 1331843"/>
              <a:gd name="connsiteY136" fmla="*/ 655983 h 1113183"/>
              <a:gd name="connsiteX137" fmla="*/ 1300038 w 1331843"/>
              <a:gd name="connsiteY137" fmla="*/ 628153 h 1113183"/>
              <a:gd name="connsiteX138" fmla="*/ 1284135 w 1331843"/>
              <a:gd name="connsiteY138" fmla="*/ 608275 h 1113183"/>
              <a:gd name="connsiteX139" fmla="*/ 1272208 w 1331843"/>
              <a:gd name="connsiteY139" fmla="*/ 600324 h 1113183"/>
              <a:gd name="connsiteX140" fmla="*/ 1240403 w 1331843"/>
              <a:gd name="connsiteY140" fmla="*/ 592372 h 1113183"/>
              <a:gd name="connsiteX141" fmla="*/ 1228476 w 1331843"/>
              <a:gd name="connsiteY141" fmla="*/ 580445 h 1113183"/>
              <a:gd name="connsiteX142" fmla="*/ 1216549 w 1331843"/>
              <a:gd name="connsiteY142" fmla="*/ 572494 h 1113183"/>
              <a:gd name="connsiteX143" fmla="*/ 1208598 w 1331843"/>
              <a:gd name="connsiteY143" fmla="*/ 548640 h 1113183"/>
              <a:gd name="connsiteX144" fmla="*/ 1204622 w 1331843"/>
              <a:gd name="connsiteY144" fmla="*/ 536713 h 1113183"/>
              <a:gd name="connsiteX145" fmla="*/ 1188720 w 1331843"/>
              <a:gd name="connsiteY145" fmla="*/ 528762 h 1113183"/>
              <a:gd name="connsiteX146" fmla="*/ 1176793 w 1331843"/>
              <a:gd name="connsiteY146" fmla="*/ 520811 h 1113183"/>
              <a:gd name="connsiteX147" fmla="*/ 1117158 w 1331843"/>
              <a:gd name="connsiteY147" fmla="*/ 516835 h 1113183"/>
              <a:gd name="connsiteX148" fmla="*/ 1105231 w 1331843"/>
              <a:gd name="connsiteY148" fmla="*/ 508884 h 1113183"/>
              <a:gd name="connsiteX149" fmla="*/ 1101255 w 1331843"/>
              <a:gd name="connsiteY149" fmla="*/ 496957 h 1113183"/>
              <a:gd name="connsiteX150" fmla="*/ 1093304 w 1331843"/>
              <a:gd name="connsiteY150" fmla="*/ 489005 h 1113183"/>
              <a:gd name="connsiteX151" fmla="*/ 1089328 w 1331843"/>
              <a:gd name="connsiteY151" fmla="*/ 473103 h 1113183"/>
              <a:gd name="connsiteX152" fmla="*/ 1085353 w 1331843"/>
              <a:gd name="connsiteY152" fmla="*/ 461176 h 1113183"/>
              <a:gd name="connsiteX153" fmla="*/ 1081377 w 1331843"/>
              <a:gd name="connsiteY153" fmla="*/ 373712 h 1113183"/>
              <a:gd name="connsiteX154" fmla="*/ 1073426 w 1331843"/>
              <a:gd name="connsiteY154" fmla="*/ 349858 h 1113183"/>
              <a:gd name="connsiteX155" fmla="*/ 1065474 w 1331843"/>
              <a:gd name="connsiteY155" fmla="*/ 341906 h 1113183"/>
              <a:gd name="connsiteX156" fmla="*/ 1057523 w 1331843"/>
              <a:gd name="connsiteY156" fmla="*/ 326004 h 1113183"/>
              <a:gd name="connsiteX157" fmla="*/ 1053548 w 1331843"/>
              <a:gd name="connsiteY157" fmla="*/ 314077 h 1113183"/>
              <a:gd name="connsiteX158" fmla="*/ 978010 w 1331843"/>
              <a:gd name="connsiteY158" fmla="*/ 310101 h 1113183"/>
              <a:gd name="connsiteX159" fmla="*/ 958132 w 1331843"/>
              <a:gd name="connsiteY159" fmla="*/ 294198 h 1113183"/>
              <a:gd name="connsiteX160" fmla="*/ 942229 w 1331843"/>
              <a:gd name="connsiteY160" fmla="*/ 274320 h 1113183"/>
              <a:gd name="connsiteX161" fmla="*/ 930302 w 1331843"/>
              <a:gd name="connsiteY161" fmla="*/ 270345 h 1113183"/>
              <a:gd name="connsiteX162" fmla="*/ 918375 w 1331843"/>
              <a:gd name="connsiteY162" fmla="*/ 250466 h 1113183"/>
              <a:gd name="connsiteX163" fmla="*/ 906448 w 1331843"/>
              <a:gd name="connsiteY163" fmla="*/ 230588 h 1113183"/>
              <a:gd name="connsiteX164" fmla="*/ 902473 w 1331843"/>
              <a:gd name="connsiteY164" fmla="*/ 218661 h 1113183"/>
              <a:gd name="connsiteX165" fmla="*/ 898497 w 1331843"/>
              <a:gd name="connsiteY165" fmla="*/ 202758 h 1113183"/>
              <a:gd name="connsiteX166" fmla="*/ 886570 w 1331843"/>
              <a:gd name="connsiteY166" fmla="*/ 190832 h 1113183"/>
              <a:gd name="connsiteX167" fmla="*/ 818984 w 1331843"/>
              <a:gd name="connsiteY167" fmla="*/ 178905 h 1113183"/>
              <a:gd name="connsiteX168" fmla="*/ 803081 w 1331843"/>
              <a:gd name="connsiteY168" fmla="*/ 174929 h 1113183"/>
              <a:gd name="connsiteX169" fmla="*/ 755374 w 1331843"/>
              <a:gd name="connsiteY169" fmla="*/ 166978 h 1113183"/>
              <a:gd name="connsiteX170" fmla="*/ 735495 w 1331843"/>
              <a:gd name="connsiteY170" fmla="*/ 155051 h 1113183"/>
              <a:gd name="connsiteX171" fmla="*/ 723568 w 1331843"/>
              <a:gd name="connsiteY171" fmla="*/ 151075 h 1113183"/>
              <a:gd name="connsiteX172" fmla="*/ 691763 w 1331843"/>
              <a:gd name="connsiteY172" fmla="*/ 143124 h 1113183"/>
              <a:gd name="connsiteX173" fmla="*/ 675861 w 1331843"/>
              <a:gd name="connsiteY173" fmla="*/ 139148 h 1113183"/>
              <a:gd name="connsiteX174" fmla="*/ 652007 w 1331843"/>
              <a:gd name="connsiteY174" fmla="*/ 127221 h 1113183"/>
              <a:gd name="connsiteX175" fmla="*/ 640080 w 1331843"/>
              <a:gd name="connsiteY175" fmla="*/ 123245 h 1113183"/>
              <a:gd name="connsiteX176" fmla="*/ 636104 w 1331843"/>
              <a:gd name="connsiteY176" fmla="*/ 166978 h 1113183"/>
              <a:gd name="connsiteX177" fmla="*/ 608274 w 1331843"/>
              <a:gd name="connsiteY177" fmla="*/ 194807 h 1113183"/>
              <a:gd name="connsiteX178" fmla="*/ 596348 w 1331843"/>
              <a:gd name="connsiteY178" fmla="*/ 202758 h 1113183"/>
              <a:gd name="connsiteX179" fmla="*/ 580445 w 1331843"/>
              <a:gd name="connsiteY179" fmla="*/ 206734 h 1113183"/>
              <a:gd name="connsiteX180" fmla="*/ 576469 w 1331843"/>
              <a:gd name="connsiteY180" fmla="*/ 222637 h 1113183"/>
              <a:gd name="connsiteX181" fmla="*/ 588396 w 1331843"/>
              <a:gd name="connsiteY181" fmla="*/ 230588 h 1113183"/>
              <a:gd name="connsiteX182" fmla="*/ 588396 w 1331843"/>
              <a:gd name="connsiteY182" fmla="*/ 262393 h 1113183"/>
              <a:gd name="connsiteX183" fmla="*/ 532737 w 1331843"/>
              <a:gd name="connsiteY183" fmla="*/ 254442 h 1113183"/>
              <a:gd name="connsiteX184" fmla="*/ 516834 w 1331843"/>
              <a:gd name="connsiteY184" fmla="*/ 250466 h 1113183"/>
              <a:gd name="connsiteX185" fmla="*/ 504908 w 1331843"/>
              <a:gd name="connsiteY185" fmla="*/ 242515 h 1113183"/>
              <a:gd name="connsiteX186" fmla="*/ 489005 w 1331843"/>
              <a:gd name="connsiteY186" fmla="*/ 210710 h 1113183"/>
              <a:gd name="connsiteX187" fmla="*/ 485029 w 1331843"/>
              <a:gd name="connsiteY187" fmla="*/ 198783 h 1113183"/>
              <a:gd name="connsiteX188" fmla="*/ 473102 w 1331843"/>
              <a:gd name="connsiteY188" fmla="*/ 186856 h 1113183"/>
              <a:gd name="connsiteX189" fmla="*/ 445273 w 1331843"/>
              <a:gd name="connsiteY189" fmla="*/ 166978 h 1113183"/>
              <a:gd name="connsiteX190" fmla="*/ 437321 w 1331843"/>
              <a:gd name="connsiteY190" fmla="*/ 155051 h 1113183"/>
              <a:gd name="connsiteX191" fmla="*/ 425394 w 1331843"/>
              <a:gd name="connsiteY191" fmla="*/ 151075 h 1113183"/>
              <a:gd name="connsiteX192" fmla="*/ 401541 w 1331843"/>
              <a:gd name="connsiteY192" fmla="*/ 139148 h 1113183"/>
              <a:gd name="connsiteX193" fmla="*/ 373711 w 1331843"/>
              <a:gd name="connsiteY193" fmla="*/ 95416 h 1113183"/>
              <a:gd name="connsiteX194" fmla="*/ 369735 w 1331843"/>
              <a:gd name="connsiteY194" fmla="*/ 75538 h 1113183"/>
              <a:gd name="connsiteX195" fmla="*/ 357808 w 1331843"/>
              <a:gd name="connsiteY195" fmla="*/ 47708 h 1113183"/>
              <a:gd name="connsiteX196" fmla="*/ 345881 w 1331843"/>
              <a:gd name="connsiteY196" fmla="*/ 43732 h 1113183"/>
              <a:gd name="connsiteX197" fmla="*/ 322028 w 1331843"/>
              <a:gd name="connsiteY197" fmla="*/ 31805 h 1113183"/>
              <a:gd name="connsiteX198" fmla="*/ 341906 w 1331843"/>
              <a:gd name="connsiteY198" fmla="*/ 15903 h 111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</a:cxnLst>
            <a:rect l="l" t="t" r="r" b="b"/>
            <a:pathLst>
              <a:path w="1331843" h="1113183">
                <a:moveTo>
                  <a:pt x="341906" y="15903"/>
                </a:moveTo>
                <a:cubicBezTo>
                  <a:pt x="335280" y="13915"/>
                  <a:pt x="302084" y="17793"/>
                  <a:pt x="282271" y="19878"/>
                </a:cubicBezTo>
                <a:cubicBezTo>
                  <a:pt x="276837" y="20450"/>
                  <a:pt x="271790" y="23176"/>
                  <a:pt x="266368" y="23854"/>
                </a:cubicBezTo>
                <a:cubicBezTo>
                  <a:pt x="250534" y="25833"/>
                  <a:pt x="234563" y="26505"/>
                  <a:pt x="218661" y="27830"/>
                </a:cubicBezTo>
                <a:cubicBezTo>
                  <a:pt x="220976" y="39409"/>
                  <a:pt x="227612" y="60373"/>
                  <a:pt x="218661" y="71562"/>
                </a:cubicBezTo>
                <a:cubicBezTo>
                  <a:pt x="216043" y="74834"/>
                  <a:pt x="210710" y="68911"/>
                  <a:pt x="206734" y="67586"/>
                </a:cubicBezTo>
                <a:cubicBezTo>
                  <a:pt x="205409" y="63610"/>
                  <a:pt x="204793" y="59322"/>
                  <a:pt x="202758" y="55659"/>
                </a:cubicBezTo>
                <a:cubicBezTo>
                  <a:pt x="198117" y="47305"/>
                  <a:pt x="186855" y="31805"/>
                  <a:pt x="186855" y="31805"/>
                </a:cubicBezTo>
                <a:cubicBezTo>
                  <a:pt x="175595" y="-1982"/>
                  <a:pt x="191300" y="39213"/>
                  <a:pt x="174928" y="11927"/>
                </a:cubicBezTo>
                <a:cubicBezTo>
                  <a:pt x="172772" y="8334"/>
                  <a:pt x="172278" y="3976"/>
                  <a:pt x="170953" y="0"/>
                </a:cubicBezTo>
                <a:cubicBezTo>
                  <a:pt x="168302" y="3976"/>
                  <a:pt x="164883" y="7535"/>
                  <a:pt x="163001" y="11927"/>
                </a:cubicBezTo>
                <a:cubicBezTo>
                  <a:pt x="155349" y="29782"/>
                  <a:pt x="162795" y="24267"/>
                  <a:pt x="155050" y="39757"/>
                </a:cubicBezTo>
                <a:cubicBezTo>
                  <a:pt x="152913" y="44031"/>
                  <a:pt x="149236" y="47410"/>
                  <a:pt x="147099" y="51684"/>
                </a:cubicBezTo>
                <a:cubicBezTo>
                  <a:pt x="130639" y="84604"/>
                  <a:pt x="157958" y="41357"/>
                  <a:pt x="135172" y="75538"/>
                </a:cubicBezTo>
                <a:cubicBezTo>
                  <a:pt x="137822" y="80839"/>
                  <a:pt x="140922" y="85938"/>
                  <a:pt x="143123" y="91440"/>
                </a:cubicBezTo>
                <a:cubicBezTo>
                  <a:pt x="146236" y="99222"/>
                  <a:pt x="151074" y="115294"/>
                  <a:pt x="151074" y="115294"/>
                </a:cubicBezTo>
                <a:cubicBezTo>
                  <a:pt x="149958" y="130918"/>
                  <a:pt x="159621" y="166621"/>
                  <a:pt x="139148" y="178905"/>
                </a:cubicBezTo>
                <a:cubicBezTo>
                  <a:pt x="135555" y="181061"/>
                  <a:pt x="131197" y="181555"/>
                  <a:pt x="127221" y="182880"/>
                </a:cubicBezTo>
                <a:cubicBezTo>
                  <a:pt x="128546" y="188181"/>
                  <a:pt x="128752" y="193896"/>
                  <a:pt x="131196" y="198783"/>
                </a:cubicBezTo>
                <a:cubicBezTo>
                  <a:pt x="136746" y="209884"/>
                  <a:pt x="154213" y="211756"/>
                  <a:pt x="163001" y="214685"/>
                </a:cubicBezTo>
                <a:cubicBezTo>
                  <a:pt x="186314" y="222456"/>
                  <a:pt x="170757" y="218198"/>
                  <a:pt x="210709" y="222637"/>
                </a:cubicBezTo>
                <a:cubicBezTo>
                  <a:pt x="214685" y="225287"/>
                  <a:pt x="219490" y="226992"/>
                  <a:pt x="222636" y="230588"/>
                </a:cubicBezTo>
                <a:cubicBezTo>
                  <a:pt x="228929" y="237780"/>
                  <a:pt x="238539" y="254442"/>
                  <a:pt x="238539" y="254442"/>
                </a:cubicBezTo>
                <a:cubicBezTo>
                  <a:pt x="242337" y="265837"/>
                  <a:pt x="247067" y="273455"/>
                  <a:pt x="238539" y="286247"/>
                </a:cubicBezTo>
                <a:cubicBezTo>
                  <a:pt x="236214" y="289734"/>
                  <a:pt x="230588" y="288898"/>
                  <a:pt x="226612" y="290223"/>
                </a:cubicBezTo>
                <a:cubicBezTo>
                  <a:pt x="223962" y="294199"/>
                  <a:pt x="222040" y="298771"/>
                  <a:pt x="218661" y="302150"/>
                </a:cubicBezTo>
                <a:cubicBezTo>
                  <a:pt x="210955" y="309856"/>
                  <a:pt x="204506" y="310844"/>
                  <a:pt x="194807" y="314077"/>
                </a:cubicBezTo>
                <a:cubicBezTo>
                  <a:pt x="185530" y="312752"/>
                  <a:pt x="176166" y="311939"/>
                  <a:pt x="166977" y="310101"/>
                </a:cubicBezTo>
                <a:cubicBezTo>
                  <a:pt x="162868" y="309279"/>
                  <a:pt x="159241" y="306125"/>
                  <a:pt x="155050" y="306125"/>
                </a:cubicBezTo>
                <a:cubicBezTo>
                  <a:pt x="150859" y="306125"/>
                  <a:pt x="147099" y="308776"/>
                  <a:pt x="143123" y="310101"/>
                </a:cubicBezTo>
                <a:cubicBezTo>
                  <a:pt x="137256" y="318902"/>
                  <a:pt x="132429" y="327832"/>
                  <a:pt x="123245" y="333955"/>
                </a:cubicBezTo>
                <a:cubicBezTo>
                  <a:pt x="119758" y="336280"/>
                  <a:pt x="115294" y="336606"/>
                  <a:pt x="111318" y="337931"/>
                </a:cubicBezTo>
                <a:cubicBezTo>
                  <a:pt x="108668" y="333955"/>
                  <a:pt x="105308" y="330370"/>
                  <a:pt x="103367" y="326004"/>
                </a:cubicBezTo>
                <a:cubicBezTo>
                  <a:pt x="99963" y="318345"/>
                  <a:pt x="89488" y="296224"/>
                  <a:pt x="95415" y="302150"/>
                </a:cubicBezTo>
                <a:lnTo>
                  <a:pt x="103367" y="310101"/>
                </a:lnTo>
                <a:cubicBezTo>
                  <a:pt x="102042" y="327329"/>
                  <a:pt x="101200" y="344601"/>
                  <a:pt x="99391" y="361785"/>
                </a:cubicBezTo>
                <a:cubicBezTo>
                  <a:pt x="98547" y="369801"/>
                  <a:pt x="95415" y="377577"/>
                  <a:pt x="95415" y="385638"/>
                </a:cubicBezTo>
                <a:cubicBezTo>
                  <a:pt x="95415" y="402917"/>
                  <a:pt x="98066" y="420094"/>
                  <a:pt x="99391" y="437322"/>
                </a:cubicBezTo>
                <a:cubicBezTo>
                  <a:pt x="98066" y="445273"/>
                  <a:pt x="99414" y="454177"/>
                  <a:pt x="95415" y="461176"/>
                </a:cubicBezTo>
                <a:cubicBezTo>
                  <a:pt x="93336" y="464815"/>
                  <a:pt x="85362" y="461404"/>
                  <a:pt x="83488" y="465152"/>
                </a:cubicBezTo>
                <a:cubicBezTo>
                  <a:pt x="81614" y="468900"/>
                  <a:pt x="85308" y="473485"/>
                  <a:pt x="87464" y="477078"/>
                </a:cubicBezTo>
                <a:cubicBezTo>
                  <a:pt x="91242" y="483375"/>
                  <a:pt x="101922" y="489368"/>
                  <a:pt x="107342" y="492981"/>
                </a:cubicBezTo>
                <a:cubicBezTo>
                  <a:pt x="109993" y="496957"/>
                  <a:pt x="113353" y="500542"/>
                  <a:pt x="115294" y="504908"/>
                </a:cubicBezTo>
                <a:cubicBezTo>
                  <a:pt x="118698" y="512567"/>
                  <a:pt x="123245" y="528762"/>
                  <a:pt x="123245" y="528762"/>
                </a:cubicBezTo>
                <a:cubicBezTo>
                  <a:pt x="121920" y="536713"/>
                  <a:pt x="124305" y="546321"/>
                  <a:pt x="119269" y="552616"/>
                </a:cubicBezTo>
                <a:cubicBezTo>
                  <a:pt x="116651" y="555888"/>
                  <a:pt x="111090" y="550514"/>
                  <a:pt x="107342" y="548640"/>
                </a:cubicBezTo>
                <a:cubicBezTo>
                  <a:pt x="103068" y="546503"/>
                  <a:pt x="99689" y="542826"/>
                  <a:pt x="95415" y="540689"/>
                </a:cubicBezTo>
                <a:cubicBezTo>
                  <a:pt x="62495" y="524229"/>
                  <a:pt x="105742" y="551548"/>
                  <a:pt x="71561" y="528762"/>
                </a:cubicBezTo>
                <a:cubicBezTo>
                  <a:pt x="32300" y="536615"/>
                  <a:pt x="63190" y="523829"/>
                  <a:pt x="47708" y="576470"/>
                </a:cubicBezTo>
                <a:cubicBezTo>
                  <a:pt x="45012" y="585638"/>
                  <a:pt x="34827" y="591258"/>
                  <a:pt x="31805" y="600324"/>
                </a:cubicBezTo>
                <a:lnTo>
                  <a:pt x="27829" y="612251"/>
                </a:lnTo>
                <a:cubicBezTo>
                  <a:pt x="26504" y="621527"/>
                  <a:pt x="26817" y="631190"/>
                  <a:pt x="23854" y="640080"/>
                </a:cubicBezTo>
                <a:cubicBezTo>
                  <a:pt x="22235" y="644936"/>
                  <a:pt x="6642" y="654205"/>
                  <a:pt x="3975" y="655983"/>
                </a:cubicBezTo>
                <a:cubicBezTo>
                  <a:pt x="2650" y="659959"/>
                  <a:pt x="0" y="663719"/>
                  <a:pt x="0" y="667910"/>
                </a:cubicBezTo>
                <a:cubicBezTo>
                  <a:pt x="0" y="677629"/>
                  <a:pt x="3462" y="686685"/>
                  <a:pt x="11927" y="691764"/>
                </a:cubicBezTo>
                <a:cubicBezTo>
                  <a:pt x="15520" y="693920"/>
                  <a:pt x="19689" y="695276"/>
                  <a:pt x="23854" y="695739"/>
                </a:cubicBezTo>
                <a:cubicBezTo>
                  <a:pt x="43654" y="697939"/>
                  <a:pt x="63610" y="698390"/>
                  <a:pt x="83488" y="699715"/>
                </a:cubicBezTo>
                <a:cubicBezTo>
                  <a:pt x="102770" y="718997"/>
                  <a:pt x="93153" y="711460"/>
                  <a:pt x="111318" y="723569"/>
                </a:cubicBezTo>
                <a:cubicBezTo>
                  <a:pt x="120454" y="750979"/>
                  <a:pt x="113342" y="741497"/>
                  <a:pt x="127221" y="755374"/>
                </a:cubicBezTo>
                <a:lnTo>
                  <a:pt x="139148" y="791155"/>
                </a:lnTo>
                <a:cubicBezTo>
                  <a:pt x="140473" y="795131"/>
                  <a:pt x="139636" y="800758"/>
                  <a:pt x="143123" y="803082"/>
                </a:cubicBezTo>
                <a:cubicBezTo>
                  <a:pt x="147099" y="805732"/>
                  <a:pt x="151422" y="807923"/>
                  <a:pt x="155050" y="811033"/>
                </a:cubicBezTo>
                <a:cubicBezTo>
                  <a:pt x="188793" y="839955"/>
                  <a:pt x="155499" y="816633"/>
                  <a:pt x="182880" y="834887"/>
                </a:cubicBezTo>
                <a:cubicBezTo>
                  <a:pt x="202621" y="864499"/>
                  <a:pt x="177249" y="828130"/>
                  <a:pt x="202758" y="858741"/>
                </a:cubicBezTo>
                <a:cubicBezTo>
                  <a:pt x="205817" y="862412"/>
                  <a:pt x="208059" y="866692"/>
                  <a:pt x="210709" y="870668"/>
                </a:cubicBezTo>
                <a:cubicBezTo>
                  <a:pt x="212034" y="875969"/>
                  <a:pt x="213115" y="881337"/>
                  <a:pt x="214685" y="886571"/>
                </a:cubicBezTo>
                <a:cubicBezTo>
                  <a:pt x="217093" y="894599"/>
                  <a:pt x="222636" y="910425"/>
                  <a:pt x="222636" y="910425"/>
                </a:cubicBezTo>
                <a:cubicBezTo>
                  <a:pt x="223961" y="923677"/>
                  <a:pt x="222400" y="937546"/>
                  <a:pt x="226612" y="950181"/>
                </a:cubicBezTo>
                <a:cubicBezTo>
                  <a:pt x="228123" y="954714"/>
                  <a:pt x="234808" y="955147"/>
                  <a:pt x="238539" y="958132"/>
                </a:cubicBezTo>
                <a:cubicBezTo>
                  <a:pt x="254132" y="970607"/>
                  <a:pt x="237703" y="963156"/>
                  <a:pt x="258417" y="970059"/>
                </a:cubicBezTo>
                <a:cubicBezTo>
                  <a:pt x="261067" y="972710"/>
                  <a:pt x="263015" y="976335"/>
                  <a:pt x="266368" y="978011"/>
                </a:cubicBezTo>
                <a:cubicBezTo>
                  <a:pt x="271255" y="980455"/>
                  <a:pt x="277037" y="980416"/>
                  <a:pt x="282271" y="981986"/>
                </a:cubicBezTo>
                <a:cubicBezTo>
                  <a:pt x="290299" y="984394"/>
                  <a:pt x="298174" y="987288"/>
                  <a:pt x="306125" y="989938"/>
                </a:cubicBezTo>
                <a:lnTo>
                  <a:pt x="318052" y="993913"/>
                </a:lnTo>
                <a:cubicBezTo>
                  <a:pt x="336605" y="992588"/>
                  <a:pt x="359187" y="1001557"/>
                  <a:pt x="373711" y="989938"/>
                </a:cubicBezTo>
                <a:cubicBezTo>
                  <a:pt x="428067" y="946453"/>
                  <a:pt x="335906" y="939241"/>
                  <a:pt x="401541" y="950181"/>
                </a:cubicBezTo>
                <a:cubicBezTo>
                  <a:pt x="406842" y="952831"/>
                  <a:pt x="411996" y="955797"/>
                  <a:pt x="417443" y="958132"/>
                </a:cubicBezTo>
                <a:cubicBezTo>
                  <a:pt x="421295" y="959783"/>
                  <a:pt x="426098" y="959490"/>
                  <a:pt x="429370" y="962108"/>
                </a:cubicBezTo>
                <a:cubicBezTo>
                  <a:pt x="445626" y="975114"/>
                  <a:pt x="429058" y="972257"/>
                  <a:pt x="445273" y="981986"/>
                </a:cubicBezTo>
                <a:cubicBezTo>
                  <a:pt x="448867" y="984142"/>
                  <a:pt x="453452" y="984088"/>
                  <a:pt x="457200" y="985962"/>
                </a:cubicBezTo>
                <a:cubicBezTo>
                  <a:pt x="461474" y="988099"/>
                  <a:pt x="464853" y="991776"/>
                  <a:pt x="469127" y="993913"/>
                </a:cubicBezTo>
                <a:cubicBezTo>
                  <a:pt x="472875" y="995787"/>
                  <a:pt x="477306" y="996015"/>
                  <a:pt x="481054" y="997889"/>
                </a:cubicBezTo>
                <a:cubicBezTo>
                  <a:pt x="485328" y="1000026"/>
                  <a:pt x="488707" y="1003703"/>
                  <a:pt x="492981" y="1005840"/>
                </a:cubicBezTo>
                <a:cubicBezTo>
                  <a:pt x="496729" y="1007714"/>
                  <a:pt x="501160" y="1007942"/>
                  <a:pt x="504908" y="1009816"/>
                </a:cubicBezTo>
                <a:cubicBezTo>
                  <a:pt x="535735" y="1025230"/>
                  <a:pt x="498781" y="1011749"/>
                  <a:pt x="528761" y="1021743"/>
                </a:cubicBezTo>
                <a:cubicBezTo>
                  <a:pt x="542013" y="1020418"/>
                  <a:pt x="555541" y="1020762"/>
                  <a:pt x="568518" y="1017767"/>
                </a:cubicBezTo>
                <a:cubicBezTo>
                  <a:pt x="578465" y="1015471"/>
                  <a:pt x="584901" y="1002870"/>
                  <a:pt x="592372" y="997889"/>
                </a:cubicBezTo>
                <a:cubicBezTo>
                  <a:pt x="595859" y="995564"/>
                  <a:pt x="600323" y="995238"/>
                  <a:pt x="604299" y="993913"/>
                </a:cubicBezTo>
                <a:cubicBezTo>
                  <a:pt x="606949" y="997889"/>
                  <a:pt x="610309" y="1001474"/>
                  <a:pt x="612250" y="1005840"/>
                </a:cubicBezTo>
                <a:cubicBezTo>
                  <a:pt x="615654" y="1013499"/>
                  <a:pt x="620201" y="1029694"/>
                  <a:pt x="620201" y="1029694"/>
                </a:cubicBezTo>
                <a:cubicBezTo>
                  <a:pt x="615258" y="1044526"/>
                  <a:pt x="607670" y="1061739"/>
                  <a:pt x="620201" y="1077402"/>
                </a:cubicBezTo>
                <a:cubicBezTo>
                  <a:pt x="626055" y="1084719"/>
                  <a:pt x="638775" y="1079917"/>
                  <a:pt x="648031" y="1081378"/>
                </a:cubicBezTo>
                <a:lnTo>
                  <a:pt x="695739" y="1089329"/>
                </a:lnTo>
                <a:cubicBezTo>
                  <a:pt x="698389" y="1093305"/>
                  <a:pt x="700311" y="1097877"/>
                  <a:pt x="703690" y="1101256"/>
                </a:cubicBezTo>
                <a:cubicBezTo>
                  <a:pt x="711396" y="1108962"/>
                  <a:pt x="717845" y="1109950"/>
                  <a:pt x="727544" y="1113183"/>
                </a:cubicBezTo>
                <a:cubicBezTo>
                  <a:pt x="730194" y="1109207"/>
                  <a:pt x="734238" y="1105866"/>
                  <a:pt x="735495" y="1101256"/>
                </a:cubicBezTo>
                <a:cubicBezTo>
                  <a:pt x="741759" y="1078288"/>
                  <a:pt x="739995" y="1064121"/>
                  <a:pt x="735495" y="1041621"/>
                </a:cubicBezTo>
                <a:cubicBezTo>
                  <a:pt x="734673" y="1037512"/>
                  <a:pt x="733394" y="1033442"/>
                  <a:pt x="731520" y="1029694"/>
                </a:cubicBezTo>
                <a:cubicBezTo>
                  <a:pt x="729383" y="1025420"/>
                  <a:pt x="726219" y="1021743"/>
                  <a:pt x="723568" y="1017767"/>
                </a:cubicBezTo>
                <a:cubicBezTo>
                  <a:pt x="720343" y="1008089"/>
                  <a:pt x="715347" y="1000215"/>
                  <a:pt x="723568" y="989938"/>
                </a:cubicBezTo>
                <a:cubicBezTo>
                  <a:pt x="726186" y="986666"/>
                  <a:pt x="731429" y="986978"/>
                  <a:pt x="735495" y="985962"/>
                </a:cubicBezTo>
                <a:cubicBezTo>
                  <a:pt x="751001" y="982085"/>
                  <a:pt x="767490" y="980255"/>
                  <a:pt x="783203" y="978011"/>
                </a:cubicBezTo>
                <a:cubicBezTo>
                  <a:pt x="784346" y="976296"/>
                  <a:pt x="794748" y="959004"/>
                  <a:pt x="799106" y="958132"/>
                </a:cubicBezTo>
                <a:cubicBezTo>
                  <a:pt x="803215" y="957310"/>
                  <a:pt x="807181" y="960457"/>
                  <a:pt x="811033" y="962108"/>
                </a:cubicBezTo>
                <a:cubicBezTo>
                  <a:pt x="816480" y="964443"/>
                  <a:pt x="821790" y="967119"/>
                  <a:pt x="826935" y="970059"/>
                </a:cubicBezTo>
                <a:cubicBezTo>
                  <a:pt x="831084" y="972430"/>
                  <a:pt x="834470" y="976129"/>
                  <a:pt x="838862" y="978011"/>
                </a:cubicBezTo>
                <a:cubicBezTo>
                  <a:pt x="843884" y="980163"/>
                  <a:pt x="849464" y="980661"/>
                  <a:pt x="854765" y="981986"/>
                </a:cubicBezTo>
                <a:cubicBezTo>
                  <a:pt x="871993" y="980661"/>
                  <a:pt x="889288" y="980030"/>
                  <a:pt x="906448" y="978011"/>
                </a:cubicBezTo>
                <a:cubicBezTo>
                  <a:pt x="911875" y="977373"/>
                  <a:pt x="917607" y="976746"/>
                  <a:pt x="922351" y="974035"/>
                </a:cubicBezTo>
                <a:cubicBezTo>
                  <a:pt x="927233" y="971245"/>
                  <a:pt x="928755" y="963160"/>
                  <a:pt x="934278" y="962108"/>
                </a:cubicBezTo>
                <a:cubicBezTo>
                  <a:pt x="957747" y="957638"/>
                  <a:pt x="981986" y="959457"/>
                  <a:pt x="1005840" y="958132"/>
                </a:cubicBezTo>
                <a:cubicBezTo>
                  <a:pt x="1009816" y="955482"/>
                  <a:pt x="1014388" y="953560"/>
                  <a:pt x="1017767" y="950181"/>
                </a:cubicBezTo>
                <a:cubicBezTo>
                  <a:pt x="1028673" y="939275"/>
                  <a:pt x="1025902" y="933545"/>
                  <a:pt x="1029694" y="918376"/>
                </a:cubicBezTo>
                <a:cubicBezTo>
                  <a:pt x="1030710" y="914310"/>
                  <a:pt x="1032760" y="910540"/>
                  <a:pt x="1033669" y="906449"/>
                </a:cubicBezTo>
                <a:cubicBezTo>
                  <a:pt x="1035418" y="898580"/>
                  <a:pt x="1035690" y="890415"/>
                  <a:pt x="1037645" y="882595"/>
                </a:cubicBezTo>
                <a:cubicBezTo>
                  <a:pt x="1039678" y="874464"/>
                  <a:pt x="1043563" y="866872"/>
                  <a:pt x="1045596" y="858741"/>
                </a:cubicBezTo>
                <a:cubicBezTo>
                  <a:pt x="1046921" y="853440"/>
                  <a:pt x="1048002" y="848072"/>
                  <a:pt x="1049572" y="842838"/>
                </a:cubicBezTo>
                <a:cubicBezTo>
                  <a:pt x="1051980" y="834810"/>
                  <a:pt x="1057523" y="818985"/>
                  <a:pt x="1057523" y="818985"/>
                </a:cubicBezTo>
                <a:cubicBezTo>
                  <a:pt x="1058248" y="811736"/>
                  <a:pt x="1051754" y="773247"/>
                  <a:pt x="1073426" y="771277"/>
                </a:cubicBezTo>
                <a:cubicBezTo>
                  <a:pt x="1084066" y="770310"/>
                  <a:pt x="1094629" y="773927"/>
                  <a:pt x="1105231" y="775252"/>
                </a:cubicBezTo>
                <a:cubicBezTo>
                  <a:pt x="1109207" y="776577"/>
                  <a:pt x="1113886" y="776610"/>
                  <a:pt x="1117158" y="779228"/>
                </a:cubicBezTo>
                <a:cubicBezTo>
                  <a:pt x="1124163" y="784833"/>
                  <a:pt x="1126466" y="795226"/>
                  <a:pt x="1129085" y="803082"/>
                </a:cubicBezTo>
                <a:cubicBezTo>
                  <a:pt x="1134386" y="801757"/>
                  <a:pt x="1140442" y="802137"/>
                  <a:pt x="1144988" y="799106"/>
                </a:cubicBezTo>
                <a:cubicBezTo>
                  <a:pt x="1155043" y="792403"/>
                  <a:pt x="1151622" y="784072"/>
                  <a:pt x="1156914" y="775252"/>
                </a:cubicBezTo>
                <a:cubicBezTo>
                  <a:pt x="1158843" y="772038"/>
                  <a:pt x="1162215" y="769951"/>
                  <a:pt x="1164866" y="767301"/>
                </a:cubicBezTo>
                <a:cubicBezTo>
                  <a:pt x="1166191" y="762000"/>
                  <a:pt x="1165428" y="755665"/>
                  <a:pt x="1168841" y="751398"/>
                </a:cubicBezTo>
                <a:cubicBezTo>
                  <a:pt x="1175494" y="743081"/>
                  <a:pt x="1190338" y="749815"/>
                  <a:pt x="1196671" y="751398"/>
                </a:cubicBezTo>
                <a:cubicBezTo>
                  <a:pt x="1202703" y="755420"/>
                  <a:pt x="1212293" y="763325"/>
                  <a:pt x="1220525" y="763325"/>
                </a:cubicBezTo>
                <a:cubicBezTo>
                  <a:pt x="1227282" y="763325"/>
                  <a:pt x="1233777" y="760675"/>
                  <a:pt x="1240403" y="759350"/>
                </a:cubicBezTo>
                <a:cubicBezTo>
                  <a:pt x="1244379" y="756699"/>
                  <a:pt x="1248734" y="754545"/>
                  <a:pt x="1252330" y="751398"/>
                </a:cubicBezTo>
                <a:cubicBezTo>
                  <a:pt x="1259382" y="745227"/>
                  <a:pt x="1272208" y="731520"/>
                  <a:pt x="1272208" y="731520"/>
                </a:cubicBezTo>
                <a:cubicBezTo>
                  <a:pt x="1273533" y="727544"/>
                  <a:pt x="1274310" y="723341"/>
                  <a:pt x="1276184" y="719593"/>
                </a:cubicBezTo>
                <a:cubicBezTo>
                  <a:pt x="1278844" y="714274"/>
                  <a:pt x="1286538" y="703414"/>
                  <a:pt x="1292087" y="699715"/>
                </a:cubicBezTo>
                <a:cubicBezTo>
                  <a:pt x="1297018" y="696428"/>
                  <a:pt x="1302367" y="693638"/>
                  <a:pt x="1307989" y="691764"/>
                </a:cubicBezTo>
                <a:cubicBezTo>
                  <a:pt x="1314400" y="689627"/>
                  <a:pt x="1321242" y="689113"/>
                  <a:pt x="1327868" y="687788"/>
                </a:cubicBezTo>
                <a:cubicBezTo>
                  <a:pt x="1329193" y="683812"/>
                  <a:pt x="1331843" y="680052"/>
                  <a:pt x="1331843" y="675861"/>
                </a:cubicBezTo>
                <a:cubicBezTo>
                  <a:pt x="1331843" y="669104"/>
                  <a:pt x="1331150" y="661890"/>
                  <a:pt x="1327868" y="655983"/>
                </a:cubicBezTo>
                <a:cubicBezTo>
                  <a:pt x="1322713" y="646703"/>
                  <a:pt x="1306224" y="637432"/>
                  <a:pt x="1300038" y="628153"/>
                </a:cubicBezTo>
                <a:cubicBezTo>
                  <a:pt x="1294132" y="619294"/>
                  <a:pt x="1292230" y="614751"/>
                  <a:pt x="1284135" y="608275"/>
                </a:cubicBezTo>
                <a:cubicBezTo>
                  <a:pt x="1280404" y="605290"/>
                  <a:pt x="1276698" y="601957"/>
                  <a:pt x="1272208" y="600324"/>
                </a:cubicBezTo>
                <a:cubicBezTo>
                  <a:pt x="1261938" y="596589"/>
                  <a:pt x="1240403" y="592372"/>
                  <a:pt x="1240403" y="592372"/>
                </a:cubicBezTo>
                <a:cubicBezTo>
                  <a:pt x="1236427" y="588396"/>
                  <a:pt x="1232795" y="584044"/>
                  <a:pt x="1228476" y="580445"/>
                </a:cubicBezTo>
                <a:cubicBezTo>
                  <a:pt x="1224805" y="577386"/>
                  <a:pt x="1219081" y="576546"/>
                  <a:pt x="1216549" y="572494"/>
                </a:cubicBezTo>
                <a:cubicBezTo>
                  <a:pt x="1212107" y="565387"/>
                  <a:pt x="1211248" y="556591"/>
                  <a:pt x="1208598" y="548640"/>
                </a:cubicBezTo>
                <a:cubicBezTo>
                  <a:pt x="1207273" y="544664"/>
                  <a:pt x="1208370" y="538587"/>
                  <a:pt x="1204622" y="536713"/>
                </a:cubicBezTo>
                <a:cubicBezTo>
                  <a:pt x="1199321" y="534063"/>
                  <a:pt x="1193866" y="531702"/>
                  <a:pt x="1188720" y="528762"/>
                </a:cubicBezTo>
                <a:cubicBezTo>
                  <a:pt x="1184571" y="526391"/>
                  <a:pt x="1181506" y="521597"/>
                  <a:pt x="1176793" y="520811"/>
                </a:cubicBezTo>
                <a:cubicBezTo>
                  <a:pt x="1157142" y="517536"/>
                  <a:pt x="1137036" y="518160"/>
                  <a:pt x="1117158" y="516835"/>
                </a:cubicBezTo>
                <a:cubicBezTo>
                  <a:pt x="1113182" y="514185"/>
                  <a:pt x="1108216" y="512615"/>
                  <a:pt x="1105231" y="508884"/>
                </a:cubicBezTo>
                <a:cubicBezTo>
                  <a:pt x="1102613" y="505612"/>
                  <a:pt x="1103411" y="500551"/>
                  <a:pt x="1101255" y="496957"/>
                </a:cubicBezTo>
                <a:cubicBezTo>
                  <a:pt x="1099327" y="493743"/>
                  <a:pt x="1095954" y="491656"/>
                  <a:pt x="1093304" y="489005"/>
                </a:cubicBezTo>
                <a:cubicBezTo>
                  <a:pt x="1091979" y="483704"/>
                  <a:pt x="1090829" y="478357"/>
                  <a:pt x="1089328" y="473103"/>
                </a:cubicBezTo>
                <a:cubicBezTo>
                  <a:pt x="1088177" y="469074"/>
                  <a:pt x="1085687" y="465353"/>
                  <a:pt x="1085353" y="461176"/>
                </a:cubicBezTo>
                <a:cubicBezTo>
                  <a:pt x="1083026" y="432084"/>
                  <a:pt x="1084486" y="402731"/>
                  <a:pt x="1081377" y="373712"/>
                </a:cubicBezTo>
                <a:cubicBezTo>
                  <a:pt x="1080484" y="365378"/>
                  <a:pt x="1079353" y="355785"/>
                  <a:pt x="1073426" y="349858"/>
                </a:cubicBezTo>
                <a:cubicBezTo>
                  <a:pt x="1070775" y="347207"/>
                  <a:pt x="1067553" y="345025"/>
                  <a:pt x="1065474" y="341906"/>
                </a:cubicBezTo>
                <a:cubicBezTo>
                  <a:pt x="1062187" y="336975"/>
                  <a:pt x="1059857" y="331451"/>
                  <a:pt x="1057523" y="326004"/>
                </a:cubicBezTo>
                <a:cubicBezTo>
                  <a:pt x="1055872" y="322152"/>
                  <a:pt x="1057657" y="314899"/>
                  <a:pt x="1053548" y="314077"/>
                </a:cubicBezTo>
                <a:cubicBezTo>
                  <a:pt x="1028823" y="309132"/>
                  <a:pt x="1003189" y="311426"/>
                  <a:pt x="978010" y="310101"/>
                </a:cubicBezTo>
                <a:cubicBezTo>
                  <a:pt x="955226" y="275924"/>
                  <a:pt x="985563" y="316142"/>
                  <a:pt x="958132" y="294198"/>
                </a:cubicBezTo>
                <a:cubicBezTo>
                  <a:pt x="941881" y="281198"/>
                  <a:pt x="958440" y="284046"/>
                  <a:pt x="942229" y="274320"/>
                </a:cubicBezTo>
                <a:cubicBezTo>
                  <a:pt x="938636" y="272164"/>
                  <a:pt x="934278" y="271670"/>
                  <a:pt x="930302" y="270345"/>
                </a:cubicBezTo>
                <a:cubicBezTo>
                  <a:pt x="919042" y="236560"/>
                  <a:pt x="934746" y="277753"/>
                  <a:pt x="918375" y="250466"/>
                </a:cubicBezTo>
                <a:cubicBezTo>
                  <a:pt x="902894" y="224663"/>
                  <a:pt x="926595" y="250733"/>
                  <a:pt x="906448" y="230588"/>
                </a:cubicBezTo>
                <a:cubicBezTo>
                  <a:pt x="905123" y="226612"/>
                  <a:pt x="903624" y="222690"/>
                  <a:pt x="902473" y="218661"/>
                </a:cubicBezTo>
                <a:cubicBezTo>
                  <a:pt x="900972" y="213407"/>
                  <a:pt x="901208" y="207502"/>
                  <a:pt x="898497" y="202758"/>
                </a:cubicBezTo>
                <a:cubicBezTo>
                  <a:pt x="895708" y="197877"/>
                  <a:pt x="890889" y="194431"/>
                  <a:pt x="886570" y="190832"/>
                </a:cubicBezTo>
                <a:cubicBezTo>
                  <a:pt x="865159" y="172990"/>
                  <a:pt x="856085" y="181555"/>
                  <a:pt x="818984" y="178905"/>
                </a:cubicBezTo>
                <a:cubicBezTo>
                  <a:pt x="813683" y="177580"/>
                  <a:pt x="808452" y="175936"/>
                  <a:pt x="803081" y="174929"/>
                </a:cubicBezTo>
                <a:cubicBezTo>
                  <a:pt x="787235" y="171958"/>
                  <a:pt x="755374" y="166978"/>
                  <a:pt x="755374" y="166978"/>
                </a:cubicBezTo>
                <a:cubicBezTo>
                  <a:pt x="721587" y="155715"/>
                  <a:pt x="762782" y="171423"/>
                  <a:pt x="735495" y="155051"/>
                </a:cubicBezTo>
                <a:cubicBezTo>
                  <a:pt x="731901" y="152895"/>
                  <a:pt x="727611" y="152178"/>
                  <a:pt x="723568" y="151075"/>
                </a:cubicBezTo>
                <a:cubicBezTo>
                  <a:pt x="713025" y="148200"/>
                  <a:pt x="702365" y="145774"/>
                  <a:pt x="691763" y="143124"/>
                </a:cubicBezTo>
                <a:cubicBezTo>
                  <a:pt x="686462" y="141799"/>
                  <a:pt x="681044" y="140876"/>
                  <a:pt x="675861" y="139148"/>
                </a:cubicBezTo>
                <a:cubicBezTo>
                  <a:pt x="645882" y="129154"/>
                  <a:pt x="682835" y="142635"/>
                  <a:pt x="652007" y="127221"/>
                </a:cubicBezTo>
                <a:cubicBezTo>
                  <a:pt x="648259" y="125347"/>
                  <a:pt x="644056" y="124570"/>
                  <a:pt x="640080" y="123245"/>
                </a:cubicBezTo>
                <a:cubicBezTo>
                  <a:pt x="629991" y="153510"/>
                  <a:pt x="630484" y="138880"/>
                  <a:pt x="636104" y="166978"/>
                </a:cubicBezTo>
                <a:cubicBezTo>
                  <a:pt x="624332" y="184637"/>
                  <a:pt x="630312" y="178279"/>
                  <a:pt x="608274" y="194807"/>
                </a:cubicBezTo>
                <a:cubicBezTo>
                  <a:pt x="604452" y="197674"/>
                  <a:pt x="600739" y="200876"/>
                  <a:pt x="596348" y="202758"/>
                </a:cubicBezTo>
                <a:cubicBezTo>
                  <a:pt x="591326" y="204910"/>
                  <a:pt x="585746" y="205409"/>
                  <a:pt x="580445" y="206734"/>
                </a:cubicBezTo>
                <a:cubicBezTo>
                  <a:pt x="557350" y="224055"/>
                  <a:pt x="560684" y="214744"/>
                  <a:pt x="576469" y="222637"/>
                </a:cubicBezTo>
                <a:cubicBezTo>
                  <a:pt x="580743" y="224774"/>
                  <a:pt x="584420" y="227938"/>
                  <a:pt x="588396" y="230588"/>
                </a:cubicBezTo>
                <a:cubicBezTo>
                  <a:pt x="597533" y="257998"/>
                  <a:pt x="602275" y="248516"/>
                  <a:pt x="588396" y="262393"/>
                </a:cubicBezTo>
                <a:cubicBezTo>
                  <a:pt x="568843" y="259949"/>
                  <a:pt x="551851" y="258265"/>
                  <a:pt x="532737" y="254442"/>
                </a:cubicBezTo>
                <a:cubicBezTo>
                  <a:pt x="527379" y="253370"/>
                  <a:pt x="522135" y="251791"/>
                  <a:pt x="516834" y="250466"/>
                </a:cubicBezTo>
                <a:cubicBezTo>
                  <a:pt x="512859" y="247816"/>
                  <a:pt x="507648" y="246429"/>
                  <a:pt x="504908" y="242515"/>
                </a:cubicBezTo>
                <a:cubicBezTo>
                  <a:pt x="498111" y="232805"/>
                  <a:pt x="492754" y="221955"/>
                  <a:pt x="489005" y="210710"/>
                </a:cubicBezTo>
                <a:cubicBezTo>
                  <a:pt x="487680" y="206734"/>
                  <a:pt x="487354" y="202270"/>
                  <a:pt x="485029" y="198783"/>
                </a:cubicBezTo>
                <a:cubicBezTo>
                  <a:pt x="481910" y="194105"/>
                  <a:pt x="477371" y="190515"/>
                  <a:pt x="473102" y="186856"/>
                </a:cubicBezTo>
                <a:cubicBezTo>
                  <a:pt x="464469" y="179456"/>
                  <a:pt x="454715" y="173273"/>
                  <a:pt x="445273" y="166978"/>
                </a:cubicBezTo>
                <a:cubicBezTo>
                  <a:pt x="442622" y="163002"/>
                  <a:pt x="441052" y="158036"/>
                  <a:pt x="437321" y="155051"/>
                </a:cubicBezTo>
                <a:cubicBezTo>
                  <a:pt x="434049" y="152433"/>
                  <a:pt x="429142" y="152949"/>
                  <a:pt x="425394" y="151075"/>
                </a:cubicBezTo>
                <a:cubicBezTo>
                  <a:pt x="394567" y="135661"/>
                  <a:pt x="431521" y="149142"/>
                  <a:pt x="401541" y="139148"/>
                </a:cubicBezTo>
                <a:cubicBezTo>
                  <a:pt x="381835" y="119443"/>
                  <a:pt x="379169" y="122704"/>
                  <a:pt x="373711" y="95416"/>
                </a:cubicBezTo>
                <a:cubicBezTo>
                  <a:pt x="372386" y="88790"/>
                  <a:pt x="371201" y="82134"/>
                  <a:pt x="369735" y="75538"/>
                </a:cubicBezTo>
                <a:cubicBezTo>
                  <a:pt x="367670" y="66244"/>
                  <a:pt x="366108" y="54348"/>
                  <a:pt x="357808" y="47708"/>
                </a:cubicBezTo>
                <a:cubicBezTo>
                  <a:pt x="354536" y="45090"/>
                  <a:pt x="349629" y="45606"/>
                  <a:pt x="345881" y="43732"/>
                </a:cubicBezTo>
                <a:cubicBezTo>
                  <a:pt x="315051" y="28317"/>
                  <a:pt x="352007" y="41800"/>
                  <a:pt x="322028" y="31805"/>
                </a:cubicBezTo>
                <a:cubicBezTo>
                  <a:pt x="335057" y="23119"/>
                  <a:pt x="348532" y="17891"/>
                  <a:pt x="341906" y="15903"/>
                </a:cubicBezTo>
                <a:close/>
              </a:path>
            </a:pathLst>
          </a:custGeom>
          <a:noFill/>
          <a:ln>
            <a:solidFill>
              <a:srgbClr val="D904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F46805-FD80-4D31-922B-CA67249B2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8864" y="220304"/>
            <a:ext cx="3690640" cy="37767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DCE9B19-D9EF-4918-9C1B-5841DACEA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5773" y="3257550"/>
            <a:ext cx="3581400" cy="17375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78A058-BA97-472C-825C-5DA9D80518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8806" y="438150"/>
            <a:ext cx="1001336" cy="10013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0304652-120A-445D-B469-A15E422F47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448" b="14475"/>
          <a:stretch/>
        </p:blipFill>
        <p:spPr>
          <a:xfrm>
            <a:off x="5438912" y="3225412"/>
            <a:ext cx="3590543" cy="1728697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228600" y="85569"/>
          <a:ext cx="4876800" cy="4427169"/>
        </p:xfrm>
        <a:graphic>
          <a:graphicData uri="http://schemas.openxmlformats.org/drawingml/2006/table">
            <a:tbl>
              <a:tblPr firstRow="1" firstCol="1" bandRow="1"/>
              <a:tblGrid>
                <a:gridCol w="775719">
                  <a:extLst>
                    <a:ext uri="{9D8B030D-6E8A-4147-A177-3AD203B41FA5}">
                      <a16:colId xmlns:a16="http://schemas.microsoft.com/office/drawing/2014/main" val="2483265817"/>
                    </a:ext>
                  </a:extLst>
                </a:gridCol>
                <a:gridCol w="4101081">
                  <a:extLst>
                    <a:ext uri="{9D8B030D-6E8A-4147-A177-3AD203B41FA5}">
                      <a16:colId xmlns:a16="http://schemas.microsoft.com/office/drawing/2014/main" val="1737340689"/>
                    </a:ext>
                  </a:extLst>
                </a:gridCol>
              </a:tblGrid>
              <a:tr h="28565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KHU VỰC TRUNG Á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033" marR="40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1094728"/>
                  </a:ext>
                </a:extLst>
              </a:tr>
              <a:tr h="3345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Giới hạn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033" marR="40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vi-VN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hông tiếp giáp với 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  <a:r>
                        <a:rPr lang="vi-VN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033" marR="40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2663437"/>
                  </a:ext>
                </a:extLst>
              </a:tr>
              <a:tr h="8569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 hình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033" marR="40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phía đông là 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trung tâm là 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phía tây là 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…….</a:t>
                      </a:r>
                      <a:r>
                        <a:rPr lang="vi-VN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và 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</a:t>
                      </a:r>
                      <a:r>
                        <a:rPr lang="vi-VN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kéo dài tới hồ Ca-xpi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033" marR="40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6781212"/>
                  </a:ext>
                </a:extLst>
              </a:tr>
              <a:tr h="8569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Khí hậu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033" marR="40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……….</a:t>
                      </a:r>
                      <a:r>
                        <a:rPr lang="vi-VN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lục địa: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vi-VN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Lượng mưa 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  <a:r>
                        <a:rPr lang="vi-VN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chỉ vào khoảng 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…….</a:t>
                      </a:r>
                      <a:r>
                        <a:rPr lang="vi-VN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mm/năm; Nơi mưa nhiều nhất không quá 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……….</a:t>
                      </a:r>
                      <a:r>
                        <a:rPr lang="vi-VN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mm/năm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033" marR="40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052349"/>
                  </a:ext>
                </a:extLst>
              </a:tr>
              <a:tr h="2856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Sông ngoài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033" marR="40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Hai con sông lớn nhất của khu vực là 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…….. .</a:t>
                      </a:r>
                      <a:r>
                        <a:rPr lang="vi-VN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033" marR="40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1912323"/>
                  </a:ext>
                </a:extLst>
              </a:tr>
              <a:tr h="2856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Cảnh quan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033" marR="40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 yếu là 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033" marR="40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980345"/>
                  </a:ext>
                </a:extLst>
              </a:tr>
              <a:tr h="5713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Khoáng sản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033" marR="40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dầu mỏ, 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………….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033" marR="40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87437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337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435768-9E53-442A-BC34-57E475F35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8008" y="285751"/>
            <a:ext cx="3581400" cy="2854807"/>
          </a:xfrm>
          <a:prstGeom prst="rect">
            <a:avLst/>
          </a:prstGeom>
          <a:ln>
            <a:solidFill>
              <a:srgbClr val="D9047A"/>
            </a:solidFill>
          </a:ln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3D279C44-5D38-4A35-81BD-C38ADBD23095}"/>
              </a:ext>
            </a:extLst>
          </p:cNvPr>
          <p:cNvSpPr/>
          <p:nvPr/>
        </p:nvSpPr>
        <p:spPr>
          <a:xfrm>
            <a:off x="5478449" y="1586285"/>
            <a:ext cx="1331843" cy="1113183"/>
          </a:xfrm>
          <a:custGeom>
            <a:avLst/>
            <a:gdLst>
              <a:gd name="connsiteX0" fmla="*/ 341906 w 1331843"/>
              <a:gd name="connsiteY0" fmla="*/ 15903 h 1113183"/>
              <a:gd name="connsiteX1" fmla="*/ 282271 w 1331843"/>
              <a:gd name="connsiteY1" fmla="*/ 19878 h 1113183"/>
              <a:gd name="connsiteX2" fmla="*/ 266368 w 1331843"/>
              <a:gd name="connsiteY2" fmla="*/ 23854 h 1113183"/>
              <a:gd name="connsiteX3" fmla="*/ 218661 w 1331843"/>
              <a:gd name="connsiteY3" fmla="*/ 27830 h 1113183"/>
              <a:gd name="connsiteX4" fmla="*/ 218661 w 1331843"/>
              <a:gd name="connsiteY4" fmla="*/ 71562 h 1113183"/>
              <a:gd name="connsiteX5" fmla="*/ 206734 w 1331843"/>
              <a:gd name="connsiteY5" fmla="*/ 67586 h 1113183"/>
              <a:gd name="connsiteX6" fmla="*/ 202758 w 1331843"/>
              <a:gd name="connsiteY6" fmla="*/ 55659 h 1113183"/>
              <a:gd name="connsiteX7" fmla="*/ 186855 w 1331843"/>
              <a:gd name="connsiteY7" fmla="*/ 31805 h 1113183"/>
              <a:gd name="connsiteX8" fmla="*/ 174928 w 1331843"/>
              <a:gd name="connsiteY8" fmla="*/ 11927 h 1113183"/>
              <a:gd name="connsiteX9" fmla="*/ 170953 w 1331843"/>
              <a:gd name="connsiteY9" fmla="*/ 0 h 1113183"/>
              <a:gd name="connsiteX10" fmla="*/ 163001 w 1331843"/>
              <a:gd name="connsiteY10" fmla="*/ 11927 h 1113183"/>
              <a:gd name="connsiteX11" fmla="*/ 155050 w 1331843"/>
              <a:gd name="connsiteY11" fmla="*/ 39757 h 1113183"/>
              <a:gd name="connsiteX12" fmla="*/ 147099 w 1331843"/>
              <a:gd name="connsiteY12" fmla="*/ 51684 h 1113183"/>
              <a:gd name="connsiteX13" fmla="*/ 135172 w 1331843"/>
              <a:gd name="connsiteY13" fmla="*/ 75538 h 1113183"/>
              <a:gd name="connsiteX14" fmla="*/ 143123 w 1331843"/>
              <a:gd name="connsiteY14" fmla="*/ 91440 h 1113183"/>
              <a:gd name="connsiteX15" fmla="*/ 151074 w 1331843"/>
              <a:gd name="connsiteY15" fmla="*/ 115294 h 1113183"/>
              <a:gd name="connsiteX16" fmla="*/ 139148 w 1331843"/>
              <a:gd name="connsiteY16" fmla="*/ 178905 h 1113183"/>
              <a:gd name="connsiteX17" fmla="*/ 127221 w 1331843"/>
              <a:gd name="connsiteY17" fmla="*/ 182880 h 1113183"/>
              <a:gd name="connsiteX18" fmla="*/ 131196 w 1331843"/>
              <a:gd name="connsiteY18" fmla="*/ 198783 h 1113183"/>
              <a:gd name="connsiteX19" fmla="*/ 163001 w 1331843"/>
              <a:gd name="connsiteY19" fmla="*/ 214685 h 1113183"/>
              <a:gd name="connsiteX20" fmla="*/ 210709 w 1331843"/>
              <a:gd name="connsiteY20" fmla="*/ 222637 h 1113183"/>
              <a:gd name="connsiteX21" fmla="*/ 222636 w 1331843"/>
              <a:gd name="connsiteY21" fmla="*/ 230588 h 1113183"/>
              <a:gd name="connsiteX22" fmla="*/ 238539 w 1331843"/>
              <a:gd name="connsiteY22" fmla="*/ 254442 h 1113183"/>
              <a:gd name="connsiteX23" fmla="*/ 238539 w 1331843"/>
              <a:gd name="connsiteY23" fmla="*/ 286247 h 1113183"/>
              <a:gd name="connsiteX24" fmla="*/ 226612 w 1331843"/>
              <a:gd name="connsiteY24" fmla="*/ 290223 h 1113183"/>
              <a:gd name="connsiteX25" fmla="*/ 218661 w 1331843"/>
              <a:gd name="connsiteY25" fmla="*/ 302150 h 1113183"/>
              <a:gd name="connsiteX26" fmla="*/ 194807 w 1331843"/>
              <a:gd name="connsiteY26" fmla="*/ 314077 h 1113183"/>
              <a:gd name="connsiteX27" fmla="*/ 166977 w 1331843"/>
              <a:gd name="connsiteY27" fmla="*/ 310101 h 1113183"/>
              <a:gd name="connsiteX28" fmla="*/ 155050 w 1331843"/>
              <a:gd name="connsiteY28" fmla="*/ 306125 h 1113183"/>
              <a:gd name="connsiteX29" fmla="*/ 143123 w 1331843"/>
              <a:gd name="connsiteY29" fmla="*/ 310101 h 1113183"/>
              <a:gd name="connsiteX30" fmla="*/ 123245 w 1331843"/>
              <a:gd name="connsiteY30" fmla="*/ 333955 h 1113183"/>
              <a:gd name="connsiteX31" fmla="*/ 111318 w 1331843"/>
              <a:gd name="connsiteY31" fmla="*/ 337931 h 1113183"/>
              <a:gd name="connsiteX32" fmla="*/ 103367 w 1331843"/>
              <a:gd name="connsiteY32" fmla="*/ 326004 h 1113183"/>
              <a:gd name="connsiteX33" fmla="*/ 95415 w 1331843"/>
              <a:gd name="connsiteY33" fmla="*/ 302150 h 1113183"/>
              <a:gd name="connsiteX34" fmla="*/ 103367 w 1331843"/>
              <a:gd name="connsiteY34" fmla="*/ 310101 h 1113183"/>
              <a:gd name="connsiteX35" fmla="*/ 99391 w 1331843"/>
              <a:gd name="connsiteY35" fmla="*/ 361785 h 1113183"/>
              <a:gd name="connsiteX36" fmla="*/ 95415 w 1331843"/>
              <a:gd name="connsiteY36" fmla="*/ 385638 h 1113183"/>
              <a:gd name="connsiteX37" fmla="*/ 99391 w 1331843"/>
              <a:gd name="connsiteY37" fmla="*/ 437322 h 1113183"/>
              <a:gd name="connsiteX38" fmla="*/ 95415 w 1331843"/>
              <a:gd name="connsiteY38" fmla="*/ 461176 h 1113183"/>
              <a:gd name="connsiteX39" fmla="*/ 83488 w 1331843"/>
              <a:gd name="connsiteY39" fmla="*/ 465152 h 1113183"/>
              <a:gd name="connsiteX40" fmla="*/ 87464 w 1331843"/>
              <a:gd name="connsiteY40" fmla="*/ 477078 h 1113183"/>
              <a:gd name="connsiteX41" fmla="*/ 107342 w 1331843"/>
              <a:gd name="connsiteY41" fmla="*/ 492981 h 1113183"/>
              <a:gd name="connsiteX42" fmla="*/ 115294 w 1331843"/>
              <a:gd name="connsiteY42" fmla="*/ 504908 h 1113183"/>
              <a:gd name="connsiteX43" fmla="*/ 123245 w 1331843"/>
              <a:gd name="connsiteY43" fmla="*/ 528762 h 1113183"/>
              <a:gd name="connsiteX44" fmla="*/ 119269 w 1331843"/>
              <a:gd name="connsiteY44" fmla="*/ 552616 h 1113183"/>
              <a:gd name="connsiteX45" fmla="*/ 107342 w 1331843"/>
              <a:gd name="connsiteY45" fmla="*/ 548640 h 1113183"/>
              <a:gd name="connsiteX46" fmla="*/ 95415 w 1331843"/>
              <a:gd name="connsiteY46" fmla="*/ 540689 h 1113183"/>
              <a:gd name="connsiteX47" fmla="*/ 71561 w 1331843"/>
              <a:gd name="connsiteY47" fmla="*/ 528762 h 1113183"/>
              <a:gd name="connsiteX48" fmla="*/ 47708 w 1331843"/>
              <a:gd name="connsiteY48" fmla="*/ 576470 h 1113183"/>
              <a:gd name="connsiteX49" fmla="*/ 31805 w 1331843"/>
              <a:gd name="connsiteY49" fmla="*/ 600324 h 1113183"/>
              <a:gd name="connsiteX50" fmla="*/ 27829 w 1331843"/>
              <a:gd name="connsiteY50" fmla="*/ 612251 h 1113183"/>
              <a:gd name="connsiteX51" fmla="*/ 23854 w 1331843"/>
              <a:gd name="connsiteY51" fmla="*/ 640080 h 1113183"/>
              <a:gd name="connsiteX52" fmla="*/ 3975 w 1331843"/>
              <a:gd name="connsiteY52" fmla="*/ 655983 h 1113183"/>
              <a:gd name="connsiteX53" fmla="*/ 0 w 1331843"/>
              <a:gd name="connsiteY53" fmla="*/ 667910 h 1113183"/>
              <a:gd name="connsiteX54" fmla="*/ 11927 w 1331843"/>
              <a:gd name="connsiteY54" fmla="*/ 691764 h 1113183"/>
              <a:gd name="connsiteX55" fmla="*/ 23854 w 1331843"/>
              <a:gd name="connsiteY55" fmla="*/ 695739 h 1113183"/>
              <a:gd name="connsiteX56" fmla="*/ 83488 w 1331843"/>
              <a:gd name="connsiteY56" fmla="*/ 699715 h 1113183"/>
              <a:gd name="connsiteX57" fmla="*/ 111318 w 1331843"/>
              <a:gd name="connsiteY57" fmla="*/ 723569 h 1113183"/>
              <a:gd name="connsiteX58" fmla="*/ 127221 w 1331843"/>
              <a:gd name="connsiteY58" fmla="*/ 755374 h 1113183"/>
              <a:gd name="connsiteX59" fmla="*/ 139148 w 1331843"/>
              <a:gd name="connsiteY59" fmla="*/ 791155 h 1113183"/>
              <a:gd name="connsiteX60" fmla="*/ 143123 w 1331843"/>
              <a:gd name="connsiteY60" fmla="*/ 803082 h 1113183"/>
              <a:gd name="connsiteX61" fmla="*/ 155050 w 1331843"/>
              <a:gd name="connsiteY61" fmla="*/ 811033 h 1113183"/>
              <a:gd name="connsiteX62" fmla="*/ 182880 w 1331843"/>
              <a:gd name="connsiteY62" fmla="*/ 834887 h 1113183"/>
              <a:gd name="connsiteX63" fmla="*/ 202758 w 1331843"/>
              <a:gd name="connsiteY63" fmla="*/ 858741 h 1113183"/>
              <a:gd name="connsiteX64" fmla="*/ 210709 w 1331843"/>
              <a:gd name="connsiteY64" fmla="*/ 870668 h 1113183"/>
              <a:gd name="connsiteX65" fmla="*/ 214685 w 1331843"/>
              <a:gd name="connsiteY65" fmla="*/ 886571 h 1113183"/>
              <a:gd name="connsiteX66" fmla="*/ 222636 w 1331843"/>
              <a:gd name="connsiteY66" fmla="*/ 910425 h 1113183"/>
              <a:gd name="connsiteX67" fmla="*/ 226612 w 1331843"/>
              <a:gd name="connsiteY67" fmla="*/ 950181 h 1113183"/>
              <a:gd name="connsiteX68" fmla="*/ 238539 w 1331843"/>
              <a:gd name="connsiteY68" fmla="*/ 958132 h 1113183"/>
              <a:gd name="connsiteX69" fmla="*/ 258417 w 1331843"/>
              <a:gd name="connsiteY69" fmla="*/ 970059 h 1113183"/>
              <a:gd name="connsiteX70" fmla="*/ 266368 w 1331843"/>
              <a:gd name="connsiteY70" fmla="*/ 978011 h 1113183"/>
              <a:gd name="connsiteX71" fmla="*/ 282271 w 1331843"/>
              <a:gd name="connsiteY71" fmla="*/ 981986 h 1113183"/>
              <a:gd name="connsiteX72" fmla="*/ 306125 w 1331843"/>
              <a:gd name="connsiteY72" fmla="*/ 989938 h 1113183"/>
              <a:gd name="connsiteX73" fmla="*/ 318052 w 1331843"/>
              <a:gd name="connsiteY73" fmla="*/ 993913 h 1113183"/>
              <a:gd name="connsiteX74" fmla="*/ 373711 w 1331843"/>
              <a:gd name="connsiteY74" fmla="*/ 989938 h 1113183"/>
              <a:gd name="connsiteX75" fmla="*/ 401541 w 1331843"/>
              <a:gd name="connsiteY75" fmla="*/ 950181 h 1113183"/>
              <a:gd name="connsiteX76" fmla="*/ 417443 w 1331843"/>
              <a:gd name="connsiteY76" fmla="*/ 958132 h 1113183"/>
              <a:gd name="connsiteX77" fmla="*/ 429370 w 1331843"/>
              <a:gd name="connsiteY77" fmla="*/ 962108 h 1113183"/>
              <a:gd name="connsiteX78" fmla="*/ 445273 w 1331843"/>
              <a:gd name="connsiteY78" fmla="*/ 981986 h 1113183"/>
              <a:gd name="connsiteX79" fmla="*/ 457200 w 1331843"/>
              <a:gd name="connsiteY79" fmla="*/ 985962 h 1113183"/>
              <a:gd name="connsiteX80" fmla="*/ 469127 w 1331843"/>
              <a:gd name="connsiteY80" fmla="*/ 993913 h 1113183"/>
              <a:gd name="connsiteX81" fmla="*/ 481054 w 1331843"/>
              <a:gd name="connsiteY81" fmla="*/ 997889 h 1113183"/>
              <a:gd name="connsiteX82" fmla="*/ 492981 w 1331843"/>
              <a:gd name="connsiteY82" fmla="*/ 1005840 h 1113183"/>
              <a:gd name="connsiteX83" fmla="*/ 504908 w 1331843"/>
              <a:gd name="connsiteY83" fmla="*/ 1009816 h 1113183"/>
              <a:gd name="connsiteX84" fmla="*/ 528761 w 1331843"/>
              <a:gd name="connsiteY84" fmla="*/ 1021743 h 1113183"/>
              <a:gd name="connsiteX85" fmla="*/ 568518 w 1331843"/>
              <a:gd name="connsiteY85" fmla="*/ 1017767 h 1113183"/>
              <a:gd name="connsiteX86" fmla="*/ 592372 w 1331843"/>
              <a:gd name="connsiteY86" fmla="*/ 997889 h 1113183"/>
              <a:gd name="connsiteX87" fmla="*/ 604299 w 1331843"/>
              <a:gd name="connsiteY87" fmla="*/ 993913 h 1113183"/>
              <a:gd name="connsiteX88" fmla="*/ 612250 w 1331843"/>
              <a:gd name="connsiteY88" fmla="*/ 1005840 h 1113183"/>
              <a:gd name="connsiteX89" fmla="*/ 620201 w 1331843"/>
              <a:gd name="connsiteY89" fmla="*/ 1029694 h 1113183"/>
              <a:gd name="connsiteX90" fmla="*/ 620201 w 1331843"/>
              <a:gd name="connsiteY90" fmla="*/ 1077402 h 1113183"/>
              <a:gd name="connsiteX91" fmla="*/ 648031 w 1331843"/>
              <a:gd name="connsiteY91" fmla="*/ 1081378 h 1113183"/>
              <a:gd name="connsiteX92" fmla="*/ 695739 w 1331843"/>
              <a:gd name="connsiteY92" fmla="*/ 1089329 h 1113183"/>
              <a:gd name="connsiteX93" fmla="*/ 703690 w 1331843"/>
              <a:gd name="connsiteY93" fmla="*/ 1101256 h 1113183"/>
              <a:gd name="connsiteX94" fmla="*/ 727544 w 1331843"/>
              <a:gd name="connsiteY94" fmla="*/ 1113183 h 1113183"/>
              <a:gd name="connsiteX95" fmla="*/ 735495 w 1331843"/>
              <a:gd name="connsiteY95" fmla="*/ 1101256 h 1113183"/>
              <a:gd name="connsiteX96" fmla="*/ 735495 w 1331843"/>
              <a:gd name="connsiteY96" fmla="*/ 1041621 h 1113183"/>
              <a:gd name="connsiteX97" fmla="*/ 731520 w 1331843"/>
              <a:gd name="connsiteY97" fmla="*/ 1029694 h 1113183"/>
              <a:gd name="connsiteX98" fmla="*/ 723568 w 1331843"/>
              <a:gd name="connsiteY98" fmla="*/ 1017767 h 1113183"/>
              <a:gd name="connsiteX99" fmla="*/ 723568 w 1331843"/>
              <a:gd name="connsiteY99" fmla="*/ 989938 h 1113183"/>
              <a:gd name="connsiteX100" fmla="*/ 735495 w 1331843"/>
              <a:gd name="connsiteY100" fmla="*/ 985962 h 1113183"/>
              <a:gd name="connsiteX101" fmla="*/ 783203 w 1331843"/>
              <a:gd name="connsiteY101" fmla="*/ 978011 h 1113183"/>
              <a:gd name="connsiteX102" fmla="*/ 799106 w 1331843"/>
              <a:gd name="connsiteY102" fmla="*/ 958132 h 1113183"/>
              <a:gd name="connsiteX103" fmla="*/ 811033 w 1331843"/>
              <a:gd name="connsiteY103" fmla="*/ 962108 h 1113183"/>
              <a:gd name="connsiteX104" fmla="*/ 826935 w 1331843"/>
              <a:gd name="connsiteY104" fmla="*/ 970059 h 1113183"/>
              <a:gd name="connsiteX105" fmla="*/ 838862 w 1331843"/>
              <a:gd name="connsiteY105" fmla="*/ 978011 h 1113183"/>
              <a:gd name="connsiteX106" fmla="*/ 854765 w 1331843"/>
              <a:gd name="connsiteY106" fmla="*/ 981986 h 1113183"/>
              <a:gd name="connsiteX107" fmla="*/ 906448 w 1331843"/>
              <a:gd name="connsiteY107" fmla="*/ 978011 h 1113183"/>
              <a:gd name="connsiteX108" fmla="*/ 922351 w 1331843"/>
              <a:gd name="connsiteY108" fmla="*/ 974035 h 1113183"/>
              <a:gd name="connsiteX109" fmla="*/ 934278 w 1331843"/>
              <a:gd name="connsiteY109" fmla="*/ 962108 h 1113183"/>
              <a:gd name="connsiteX110" fmla="*/ 1005840 w 1331843"/>
              <a:gd name="connsiteY110" fmla="*/ 958132 h 1113183"/>
              <a:gd name="connsiteX111" fmla="*/ 1017767 w 1331843"/>
              <a:gd name="connsiteY111" fmla="*/ 950181 h 1113183"/>
              <a:gd name="connsiteX112" fmla="*/ 1029694 w 1331843"/>
              <a:gd name="connsiteY112" fmla="*/ 918376 h 1113183"/>
              <a:gd name="connsiteX113" fmla="*/ 1033669 w 1331843"/>
              <a:gd name="connsiteY113" fmla="*/ 906449 h 1113183"/>
              <a:gd name="connsiteX114" fmla="*/ 1037645 w 1331843"/>
              <a:gd name="connsiteY114" fmla="*/ 882595 h 1113183"/>
              <a:gd name="connsiteX115" fmla="*/ 1045596 w 1331843"/>
              <a:gd name="connsiteY115" fmla="*/ 858741 h 1113183"/>
              <a:gd name="connsiteX116" fmla="*/ 1049572 w 1331843"/>
              <a:gd name="connsiteY116" fmla="*/ 842838 h 1113183"/>
              <a:gd name="connsiteX117" fmla="*/ 1057523 w 1331843"/>
              <a:gd name="connsiteY117" fmla="*/ 818985 h 1113183"/>
              <a:gd name="connsiteX118" fmla="*/ 1073426 w 1331843"/>
              <a:gd name="connsiteY118" fmla="*/ 771277 h 1113183"/>
              <a:gd name="connsiteX119" fmla="*/ 1105231 w 1331843"/>
              <a:gd name="connsiteY119" fmla="*/ 775252 h 1113183"/>
              <a:gd name="connsiteX120" fmla="*/ 1117158 w 1331843"/>
              <a:gd name="connsiteY120" fmla="*/ 779228 h 1113183"/>
              <a:gd name="connsiteX121" fmla="*/ 1129085 w 1331843"/>
              <a:gd name="connsiteY121" fmla="*/ 803082 h 1113183"/>
              <a:gd name="connsiteX122" fmla="*/ 1144988 w 1331843"/>
              <a:gd name="connsiteY122" fmla="*/ 799106 h 1113183"/>
              <a:gd name="connsiteX123" fmla="*/ 1156914 w 1331843"/>
              <a:gd name="connsiteY123" fmla="*/ 775252 h 1113183"/>
              <a:gd name="connsiteX124" fmla="*/ 1164866 w 1331843"/>
              <a:gd name="connsiteY124" fmla="*/ 767301 h 1113183"/>
              <a:gd name="connsiteX125" fmla="*/ 1168841 w 1331843"/>
              <a:gd name="connsiteY125" fmla="*/ 751398 h 1113183"/>
              <a:gd name="connsiteX126" fmla="*/ 1196671 w 1331843"/>
              <a:gd name="connsiteY126" fmla="*/ 751398 h 1113183"/>
              <a:gd name="connsiteX127" fmla="*/ 1220525 w 1331843"/>
              <a:gd name="connsiteY127" fmla="*/ 763325 h 1113183"/>
              <a:gd name="connsiteX128" fmla="*/ 1240403 w 1331843"/>
              <a:gd name="connsiteY128" fmla="*/ 759350 h 1113183"/>
              <a:gd name="connsiteX129" fmla="*/ 1252330 w 1331843"/>
              <a:gd name="connsiteY129" fmla="*/ 751398 h 1113183"/>
              <a:gd name="connsiteX130" fmla="*/ 1272208 w 1331843"/>
              <a:gd name="connsiteY130" fmla="*/ 731520 h 1113183"/>
              <a:gd name="connsiteX131" fmla="*/ 1276184 w 1331843"/>
              <a:gd name="connsiteY131" fmla="*/ 719593 h 1113183"/>
              <a:gd name="connsiteX132" fmla="*/ 1292087 w 1331843"/>
              <a:gd name="connsiteY132" fmla="*/ 699715 h 1113183"/>
              <a:gd name="connsiteX133" fmla="*/ 1307989 w 1331843"/>
              <a:gd name="connsiteY133" fmla="*/ 691764 h 1113183"/>
              <a:gd name="connsiteX134" fmla="*/ 1327868 w 1331843"/>
              <a:gd name="connsiteY134" fmla="*/ 687788 h 1113183"/>
              <a:gd name="connsiteX135" fmla="*/ 1331843 w 1331843"/>
              <a:gd name="connsiteY135" fmla="*/ 675861 h 1113183"/>
              <a:gd name="connsiteX136" fmla="*/ 1327868 w 1331843"/>
              <a:gd name="connsiteY136" fmla="*/ 655983 h 1113183"/>
              <a:gd name="connsiteX137" fmla="*/ 1300038 w 1331843"/>
              <a:gd name="connsiteY137" fmla="*/ 628153 h 1113183"/>
              <a:gd name="connsiteX138" fmla="*/ 1284135 w 1331843"/>
              <a:gd name="connsiteY138" fmla="*/ 608275 h 1113183"/>
              <a:gd name="connsiteX139" fmla="*/ 1272208 w 1331843"/>
              <a:gd name="connsiteY139" fmla="*/ 600324 h 1113183"/>
              <a:gd name="connsiteX140" fmla="*/ 1240403 w 1331843"/>
              <a:gd name="connsiteY140" fmla="*/ 592372 h 1113183"/>
              <a:gd name="connsiteX141" fmla="*/ 1228476 w 1331843"/>
              <a:gd name="connsiteY141" fmla="*/ 580445 h 1113183"/>
              <a:gd name="connsiteX142" fmla="*/ 1216549 w 1331843"/>
              <a:gd name="connsiteY142" fmla="*/ 572494 h 1113183"/>
              <a:gd name="connsiteX143" fmla="*/ 1208598 w 1331843"/>
              <a:gd name="connsiteY143" fmla="*/ 548640 h 1113183"/>
              <a:gd name="connsiteX144" fmla="*/ 1204622 w 1331843"/>
              <a:gd name="connsiteY144" fmla="*/ 536713 h 1113183"/>
              <a:gd name="connsiteX145" fmla="*/ 1188720 w 1331843"/>
              <a:gd name="connsiteY145" fmla="*/ 528762 h 1113183"/>
              <a:gd name="connsiteX146" fmla="*/ 1176793 w 1331843"/>
              <a:gd name="connsiteY146" fmla="*/ 520811 h 1113183"/>
              <a:gd name="connsiteX147" fmla="*/ 1117158 w 1331843"/>
              <a:gd name="connsiteY147" fmla="*/ 516835 h 1113183"/>
              <a:gd name="connsiteX148" fmla="*/ 1105231 w 1331843"/>
              <a:gd name="connsiteY148" fmla="*/ 508884 h 1113183"/>
              <a:gd name="connsiteX149" fmla="*/ 1101255 w 1331843"/>
              <a:gd name="connsiteY149" fmla="*/ 496957 h 1113183"/>
              <a:gd name="connsiteX150" fmla="*/ 1093304 w 1331843"/>
              <a:gd name="connsiteY150" fmla="*/ 489005 h 1113183"/>
              <a:gd name="connsiteX151" fmla="*/ 1089328 w 1331843"/>
              <a:gd name="connsiteY151" fmla="*/ 473103 h 1113183"/>
              <a:gd name="connsiteX152" fmla="*/ 1085353 w 1331843"/>
              <a:gd name="connsiteY152" fmla="*/ 461176 h 1113183"/>
              <a:gd name="connsiteX153" fmla="*/ 1081377 w 1331843"/>
              <a:gd name="connsiteY153" fmla="*/ 373712 h 1113183"/>
              <a:gd name="connsiteX154" fmla="*/ 1073426 w 1331843"/>
              <a:gd name="connsiteY154" fmla="*/ 349858 h 1113183"/>
              <a:gd name="connsiteX155" fmla="*/ 1065474 w 1331843"/>
              <a:gd name="connsiteY155" fmla="*/ 341906 h 1113183"/>
              <a:gd name="connsiteX156" fmla="*/ 1057523 w 1331843"/>
              <a:gd name="connsiteY156" fmla="*/ 326004 h 1113183"/>
              <a:gd name="connsiteX157" fmla="*/ 1053548 w 1331843"/>
              <a:gd name="connsiteY157" fmla="*/ 314077 h 1113183"/>
              <a:gd name="connsiteX158" fmla="*/ 978010 w 1331843"/>
              <a:gd name="connsiteY158" fmla="*/ 310101 h 1113183"/>
              <a:gd name="connsiteX159" fmla="*/ 958132 w 1331843"/>
              <a:gd name="connsiteY159" fmla="*/ 294198 h 1113183"/>
              <a:gd name="connsiteX160" fmla="*/ 942229 w 1331843"/>
              <a:gd name="connsiteY160" fmla="*/ 274320 h 1113183"/>
              <a:gd name="connsiteX161" fmla="*/ 930302 w 1331843"/>
              <a:gd name="connsiteY161" fmla="*/ 270345 h 1113183"/>
              <a:gd name="connsiteX162" fmla="*/ 918375 w 1331843"/>
              <a:gd name="connsiteY162" fmla="*/ 250466 h 1113183"/>
              <a:gd name="connsiteX163" fmla="*/ 906448 w 1331843"/>
              <a:gd name="connsiteY163" fmla="*/ 230588 h 1113183"/>
              <a:gd name="connsiteX164" fmla="*/ 902473 w 1331843"/>
              <a:gd name="connsiteY164" fmla="*/ 218661 h 1113183"/>
              <a:gd name="connsiteX165" fmla="*/ 898497 w 1331843"/>
              <a:gd name="connsiteY165" fmla="*/ 202758 h 1113183"/>
              <a:gd name="connsiteX166" fmla="*/ 886570 w 1331843"/>
              <a:gd name="connsiteY166" fmla="*/ 190832 h 1113183"/>
              <a:gd name="connsiteX167" fmla="*/ 818984 w 1331843"/>
              <a:gd name="connsiteY167" fmla="*/ 178905 h 1113183"/>
              <a:gd name="connsiteX168" fmla="*/ 803081 w 1331843"/>
              <a:gd name="connsiteY168" fmla="*/ 174929 h 1113183"/>
              <a:gd name="connsiteX169" fmla="*/ 755374 w 1331843"/>
              <a:gd name="connsiteY169" fmla="*/ 166978 h 1113183"/>
              <a:gd name="connsiteX170" fmla="*/ 735495 w 1331843"/>
              <a:gd name="connsiteY170" fmla="*/ 155051 h 1113183"/>
              <a:gd name="connsiteX171" fmla="*/ 723568 w 1331843"/>
              <a:gd name="connsiteY171" fmla="*/ 151075 h 1113183"/>
              <a:gd name="connsiteX172" fmla="*/ 691763 w 1331843"/>
              <a:gd name="connsiteY172" fmla="*/ 143124 h 1113183"/>
              <a:gd name="connsiteX173" fmla="*/ 675861 w 1331843"/>
              <a:gd name="connsiteY173" fmla="*/ 139148 h 1113183"/>
              <a:gd name="connsiteX174" fmla="*/ 652007 w 1331843"/>
              <a:gd name="connsiteY174" fmla="*/ 127221 h 1113183"/>
              <a:gd name="connsiteX175" fmla="*/ 640080 w 1331843"/>
              <a:gd name="connsiteY175" fmla="*/ 123245 h 1113183"/>
              <a:gd name="connsiteX176" fmla="*/ 636104 w 1331843"/>
              <a:gd name="connsiteY176" fmla="*/ 166978 h 1113183"/>
              <a:gd name="connsiteX177" fmla="*/ 608274 w 1331843"/>
              <a:gd name="connsiteY177" fmla="*/ 194807 h 1113183"/>
              <a:gd name="connsiteX178" fmla="*/ 596348 w 1331843"/>
              <a:gd name="connsiteY178" fmla="*/ 202758 h 1113183"/>
              <a:gd name="connsiteX179" fmla="*/ 580445 w 1331843"/>
              <a:gd name="connsiteY179" fmla="*/ 206734 h 1113183"/>
              <a:gd name="connsiteX180" fmla="*/ 576469 w 1331843"/>
              <a:gd name="connsiteY180" fmla="*/ 222637 h 1113183"/>
              <a:gd name="connsiteX181" fmla="*/ 588396 w 1331843"/>
              <a:gd name="connsiteY181" fmla="*/ 230588 h 1113183"/>
              <a:gd name="connsiteX182" fmla="*/ 588396 w 1331843"/>
              <a:gd name="connsiteY182" fmla="*/ 262393 h 1113183"/>
              <a:gd name="connsiteX183" fmla="*/ 532737 w 1331843"/>
              <a:gd name="connsiteY183" fmla="*/ 254442 h 1113183"/>
              <a:gd name="connsiteX184" fmla="*/ 516834 w 1331843"/>
              <a:gd name="connsiteY184" fmla="*/ 250466 h 1113183"/>
              <a:gd name="connsiteX185" fmla="*/ 504908 w 1331843"/>
              <a:gd name="connsiteY185" fmla="*/ 242515 h 1113183"/>
              <a:gd name="connsiteX186" fmla="*/ 489005 w 1331843"/>
              <a:gd name="connsiteY186" fmla="*/ 210710 h 1113183"/>
              <a:gd name="connsiteX187" fmla="*/ 485029 w 1331843"/>
              <a:gd name="connsiteY187" fmla="*/ 198783 h 1113183"/>
              <a:gd name="connsiteX188" fmla="*/ 473102 w 1331843"/>
              <a:gd name="connsiteY188" fmla="*/ 186856 h 1113183"/>
              <a:gd name="connsiteX189" fmla="*/ 445273 w 1331843"/>
              <a:gd name="connsiteY189" fmla="*/ 166978 h 1113183"/>
              <a:gd name="connsiteX190" fmla="*/ 437321 w 1331843"/>
              <a:gd name="connsiteY190" fmla="*/ 155051 h 1113183"/>
              <a:gd name="connsiteX191" fmla="*/ 425394 w 1331843"/>
              <a:gd name="connsiteY191" fmla="*/ 151075 h 1113183"/>
              <a:gd name="connsiteX192" fmla="*/ 401541 w 1331843"/>
              <a:gd name="connsiteY192" fmla="*/ 139148 h 1113183"/>
              <a:gd name="connsiteX193" fmla="*/ 373711 w 1331843"/>
              <a:gd name="connsiteY193" fmla="*/ 95416 h 1113183"/>
              <a:gd name="connsiteX194" fmla="*/ 369735 w 1331843"/>
              <a:gd name="connsiteY194" fmla="*/ 75538 h 1113183"/>
              <a:gd name="connsiteX195" fmla="*/ 357808 w 1331843"/>
              <a:gd name="connsiteY195" fmla="*/ 47708 h 1113183"/>
              <a:gd name="connsiteX196" fmla="*/ 345881 w 1331843"/>
              <a:gd name="connsiteY196" fmla="*/ 43732 h 1113183"/>
              <a:gd name="connsiteX197" fmla="*/ 322028 w 1331843"/>
              <a:gd name="connsiteY197" fmla="*/ 31805 h 1113183"/>
              <a:gd name="connsiteX198" fmla="*/ 341906 w 1331843"/>
              <a:gd name="connsiteY198" fmla="*/ 15903 h 111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</a:cxnLst>
            <a:rect l="l" t="t" r="r" b="b"/>
            <a:pathLst>
              <a:path w="1331843" h="1113183">
                <a:moveTo>
                  <a:pt x="341906" y="15903"/>
                </a:moveTo>
                <a:cubicBezTo>
                  <a:pt x="335280" y="13915"/>
                  <a:pt x="302084" y="17793"/>
                  <a:pt x="282271" y="19878"/>
                </a:cubicBezTo>
                <a:cubicBezTo>
                  <a:pt x="276837" y="20450"/>
                  <a:pt x="271790" y="23176"/>
                  <a:pt x="266368" y="23854"/>
                </a:cubicBezTo>
                <a:cubicBezTo>
                  <a:pt x="250534" y="25833"/>
                  <a:pt x="234563" y="26505"/>
                  <a:pt x="218661" y="27830"/>
                </a:cubicBezTo>
                <a:cubicBezTo>
                  <a:pt x="220976" y="39409"/>
                  <a:pt x="227612" y="60373"/>
                  <a:pt x="218661" y="71562"/>
                </a:cubicBezTo>
                <a:cubicBezTo>
                  <a:pt x="216043" y="74834"/>
                  <a:pt x="210710" y="68911"/>
                  <a:pt x="206734" y="67586"/>
                </a:cubicBezTo>
                <a:cubicBezTo>
                  <a:pt x="205409" y="63610"/>
                  <a:pt x="204793" y="59322"/>
                  <a:pt x="202758" y="55659"/>
                </a:cubicBezTo>
                <a:cubicBezTo>
                  <a:pt x="198117" y="47305"/>
                  <a:pt x="186855" y="31805"/>
                  <a:pt x="186855" y="31805"/>
                </a:cubicBezTo>
                <a:cubicBezTo>
                  <a:pt x="175595" y="-1982"/>
                  <a:pt x="191300" y="39213"/>
                  <a:pt x="174928" y="11927"/>
                </a:cubicBezTo>
                <a:cubicBezTo>
                  <a:pt x="172772" y="8334"/>
                  <a:pt x="172278" y="3976"/>
                  <a:pt x="170953" y="0"/>
                </a:cubicBezTo>
                <a:cubicBezTo>
                  <a:pt x="168302" y="3976"/>
                  <a:pt x="164883" y="7535"/>
                  <a:pt x="163001" y="11927"/>
                </a:cubicBezTo>
                <a:cubicBezTo>
                  <a:pt x="155349" y="29782"/>
                  <a:pt x="162795" y="24267"/>
                  <a:pt x="155050" y="39757"/>
                </a:cubicBezTo>
                <a:cubicBezTo>
                  <a:pt x="152913" y="44031"/>
                  <a:pt x="149236" y="47410"/>
                  <a:pt x="147099" y="51684"/>
                </a:cubicBezTo>
                <a:cubicBezTo>
                  <a:pt x="130639" y="84604"/>
                  <a:pt x="157958" y="41357"/>
                  <a:pt x="135172" y="75538"/>
                </a:cubicBezTo>
                <a:cubicBezTo>
                  <a:pt x="137822" y="80839"/>
                  <a:pt x="140922" y="85938"/>
                  <a:pt x="143123" y="91440"/>
                </a:cubicBezTo>
                <a:cubicBezTo>
                  <a:pt x="146236" y="99222"/>
                  <a:pt x="151074" y="115294"/>
                  <a:pt x="151074" y="115294"/>
                </a:cubicBezTo>
                <a:cubicBezTo>
                  <a:pt x="149958" y="130918"/>
                  <a:pt x="159621" y="166621"/>
                  <a:pt x="139148" y="178905"/>
                </a:cubicBezTo>
                <a:cubicBezTo>
                  <a:pt x="135555" y="181061"/>
                  <a:pt x="131197" y="181555"/>
                  <a:pt x="127221" y="182880"/>
                </a:cubicBezTo>
                <a:cubicBezTo>
                  <a:pt x="128546" y="188181"/>
                  <a:pt x="128752" y="193896"/>
                  <a:pt x="131196" y="198783"/>
                </a:cubicBezTo>
                <a:cubicBezTo>
                  <a:pt x="136746" y="209884"/>
                  <a:pt x="154213" y="211756"/>
                  <a:pt x="163001" y="214685"/>
                </a:cubicBezTo>
                <a:cubicBezTo>
                  <a:pt x="186314" y="222456"/>
                  <a:pt x="170757" y="218198"/>
                  <a:pt x="210709" y="222637"/>
                </a:cubicBezTo>
                <a:cubicBezTo>
                  <a:pt x="214685" y="225287"/>
                  <a:pt x="219490" y="226992"/>
                  <a:pt x="222636" y="230588"/>
                </a:cubicBezTo>
                <a:cubicBezTo>
                  <a:pt x="228929" y="237780"/>
                  <a:pt x="238539" y="254442"/>
                  <a:pt x="238539" y="254442"/>
                </a:cubicBezTo>
                <a:cubicBezTo>
                  <a:pt x="242337" y="265837"/>
                  <a:pt x="247067" y="273455"/>
                  <a:pt x="238539" y="286247"/>
                </a:cubicBezTo>
                <a:cubicBezTo>
                  <a:pt x="236214" y="289734"/>
                  <a:pt x="230588" y="288898"/>
                  <a:pt x="226612" y="290223"/>
                </a:cubicBezTo>
                <a:cubicBezTo>
                  <a:pt x="223962" y="294199"/>
                  <a:pt x="222040" y="298771"/>
                  <a:pt x="218661" y="302150"/>
                </a:cubicBezTo>
                <a:cubicBezTo>
                  <a:pt x="210955" y="309856"/>
                  <a:pt x="204506" y="310844"/>
                  <a:pt x="194807" y="314077"/>
                </a:cubicBezTo>
                <a:cubicBezTo>
                  <a:pt x="185530" y="312752"/>
                  <a:pt x="176166" y="311939"/>
                  <a:pt x="166977" y="310101"/>
                </a:cubicBezTo>
                <a:cubicBezTo>
                  <a:pt x="162868" y="309279"/>
                  <a:pt x="159241" y="306125"/>
                  <a:pt x="155050" y="306125"/>
                </a:cubicBezTo>
                <a:cubicBezTo>
                  <a:pt x="150859" y="306125"/>
                  <a:pt x="147099" y="308776"/>
                  <a:pt x="143123" y="310101"/>
                </a:cubicBezTo>
                <a:cubicBezTo>
                  <a:pt x="137256" y="318902"/>
                  <a:pt x="132429" y="327832"/>
                  <a:pt x="123245" y="333955"/>
                </a:cubicBezTo>
                <a:cubicBezTo>
                  <a:pt x="119758" y="336280"/>
                  <a:pt x="115294" y="336606"/>
                  <a:pt x="111318" y="337931"/>
                </a:cubicBezTo>
                <a:cubicBezTo>
                  <a:pt x="108668" y="333955"/>
                  <a:pt x="105308" y="330370"/>
                  <a:pt x="103367" y="326004"/>
                </a:cubicBezTo>
                <a:cubicBezTo>
                  <a:pt x="99963" y="318345"/>
                  <a:pt x="89488" y="296224"/>
                  <a:pt x="95415" y="302150"/>
                </a:cubicBezTo>
                <a:lnTo>
                  <a:pt x="103367" y="310101"/>
                </a:lnTo>
                <a:cubicBezTo>
                  <a:pt x="102042" y="327329"/>
                  <a:pt x="101200" y="344601"/>
                  <a:pt x="99391" y="361785"/>
                </a:cubicBezTo>
                <a:cubicBezTo>
                  <a:pt x="98547" y="369801"/>
                  <a:pt x="95415" y="377577"/>
                  <a:pt x="95415" y="385638"/>
                </a:cubicBezTo>
                <a:cubicBezTo>
                  <a:pt x="95415" y="402917"/>
                  <a:pt x="98066" y="420094"/>
                  <a:pt x="99391" y="437322"/>
                </a:cubicBezTo>
                <a:cubicBezTo>
                  <a:pt x="98066" y="445273"/>
                  <a:pt x="99414" y="454177"/>
                  <a:pt x="95415" y="461176"/>
                </a:cubicBezTo>
                <a:cubicBezTo>
                  <a:pt x="93336" y="464815"/>
                  <a:pt x="85362" y="461404"/>
                  <a:pt x="83488" y="465152"/>
                </a:cubicBezTo>
                <a:cubicBezTo>
                  <a:pt x="81614" y="468900"/>
                  <a:pt x="85308" y="473485"/>
                  <a:pt x="87464" y="477078"/>
                </a:cubicBezTo>
                <a:cubicBezTo>
                  <a:pt x="91242" y="483375"/>
                  <a:pt x="101922" y="489368"/>
                  <a:pt x="107342" y="492981"/>
                </a:cubicBezTo>
                <a:cubicBezTo>
                  <a:pt x="109993" y="496957"/>
                  <a:pt x="113353" y="500542"/>
                  <a:pt x="115294" y="504908"/>
                </a:cubicBezTo>
                <a:cubicBezTo>
                  <a:pt x="118698" y="512567"/>
                  <a:pt x="123245" y="528762"/>
                  <a:pt x="123245" y="528762"/>
                </a:cubicBezTo>
                <a:cubicBezTo>
                  <a:pt x="121920" y="536713"/>
                  <a:pt x="124305" y="546321"/>
                  <a:pt x="119269" y="552616"/>
                </a:cubicBezTo>
                <a:cubicBezTo>
                  <a:pt x="116651" y="555888"/>
                  <a:pt x="111090" y="550514"/>
                  <a:pt x="107342" y="548640"/>
                </a:cubicBezTo>
                <a:cubicBezTo>
                  <a:pt x="103068" y="546503"/>
                  <a:pt x="99689" y="542826"/>
                  <a:pt x="95415" y="540689"/>
                </a:cubicBezTo>
                <a:cubicBezTo>
                  <a:pt x="62495" y="524229"/>
                  <a:pt x="105742" y="551548"/>
                  <a:pt x="71561" y="528762"/>
                </a:cubicBezTo>
                <a:cubicBezTo>
                  <a:pt x="32300" y="536615"/>
                  <a:pt x="63190" y="523829"/>
                  <a:pt x="47708" y="576470"/>
                </a:cubicBezTo>
                <a:cubicBezTo>
                  <a:pt x="45012" y="585638"/>
                  <a:pt x="34827" y="591258"/>
                  <a:pt x="31805" y="600324"/>
                </a:cubicBezTo>
                <a:lnTo>
                  <a:pt x="27829" y="612251"/>
                </a:lnTo>
                <a:cubicBezTo>
                  <a:pt x="26504" y="621527"/>
                  <a:pt x="26817" y="631190"/>
                  <a:pt x="23854" y="640080"/>
                </a:cubicBezTo>
                <a:cubicBezTo>
                  <a:pt x="22235" y="644936"/>
                  <a:pt x="6642" y="654205"/>
                  <a:pt x="3975" y="655983"/>
                </a:cubicBezTo>
                <a:cubicBezTo>
                  <a:pt x="2650" y="659959"/>
                  <a:pt x="0" y="663719"/>
                  <a:pt x="0" y="667910"/>
                </a:cubicBezTo>
                <a:cubicBezTo>
                  <a:pt x="0" y="677629"/>
                  <a:pt x="3462" y="686685"/>
                  <a:pt x="11927" y="691764"/>
                </a:cubicBezTo>
                <a:cubicBezTo>
                  <a:pt x="15520" y="693920"/>
                  <a:pt x="19689" y="695276"/>
                  <a:pt x="23854" y="695739"/>
                </a:cubicBezTo>
                <a:cubicBezTo>
                  <a:pt x="43654" y="697939"/>
                  <a:pt x="63610" y="698390"/>
                  <a:pt x="83488" y="699715"/>
                </a:cubicBezTo>
                <a:cubicBezTo>
                  <a:pt x="102770" y="718997"/>
                  <a:pt x="93153" y="711460"/>
                  <a:pt x="111318" y="723569"/>
                </a:cubicBezTo>
                <a:cubicBezTo>
                  <a:pt x="120454" y="750979"/>
                  <a:pt x="113342" y="741497"/>
                  <a:pt x="127221" y="755374"/>
                </a:cubicBezTo>
                <a:lnTo>
                  <a:pt x="139148" y="791155"/>
                </a:lnTo>
                <a:cubicBezTo>
                  <a:pt x="140473" y="795131"/>
                  <a:pt x="139636" y="800758"/>
                  <a:pt x="143123" y="803082"/>
                </a:cubicBezTo>
                <a:cubicBezTo>
                  <a:pt x="147099" y="805732"/>
                  <a:pt x="151422" y="807923"/>
                  <a:pt x="155050" y="811033"/>
                </a:cubicBezTo>
                <a:cubicBezTo>
                  <a:pt x="188793" y="839955"/>
                  <a:pt x="155499" y="816633"/>
                  <a:pt x="182880" y="834887"/>
                </a:cubicBezTo>
                <a:cubicBezTo>
                  <a:pt x="202621" y="864499"/>
                  <a:pt x="177249" y="828130"/>
                  <a:pt x="202758" y="858741"/>
                </a:cubicBezTo>
                <a:cubicBezTo>
                  <a:pt x="205817" y="862412"/>
                  <a:pt x="208059" y="866692"/>
                  <a:pt x="210709" y="870668"/>
                </a:cubicBezTo>
                <a:cubicBezTo>
                  <a:pt x="212034" y="875969"/>
                  <a:pt x="213115" y="881337"/>
                  <a:pt x="214685" y="886571"/>
                </a:cubicBezTo>
                <a:cubicBezTo>
                  <a:pt x="217093" y="894599"/>
                  <a:pt x="222636" y="910425"/>
                  <a:pt x="222636" y="910425"/>
                </a:cubicBezTo>
                <a:cubicBezTo>
                  <a:pt x="223961" y="923677"/>
                  <a:pt x="222400" y="937546"/>
                  <a:pt x="226612" y="950181"/>
                </a:cubicBezTo>
                <a:cubicBezTo>
                  <a:pt x="228123" y="954714"/>
                  <a:pt x="234808" y="955147"/>
                  <a:pt x="238539" y="958132"/>
                </a:cubicBezTo>
                <a:cubicBezTo>
                  <a:pt x="254132" y="970607"/>
                  <a:pt x="237703" y="963156"/>
                  <a:pt x="258417" y="970059"/>
                </a:cubicBezTo>
                <a:cubicBezTo>
                  <a:pt x="261067" y="972710"/>
                  <a:pt x="263015" y="976335"/>
                  <a:pt x="266368" y="978011"/>
                </a:cubicBezTo>
                <a:cubicBezTo>
                  <a:pt x="271255" y="980455"/>
                  <a:pt x="277037" y="980416"/>
                  <a:pt x="282271" y="981986"/>
                </a:cubicBezTo>
                <a:cubicBezTo>
                  <a:pt x="290299" y="984394"/>
                  <a:pt x="298174" y="987288"/>
                  <a:pt x="306125" y="989938"/>
                </a:cubicBezTo>
                <a:lnTo>
                  <a:pt x="318052" y="993913"/>
                </a:lnTo>
                <a:cubicBezTo>
                  <a:pt x="336605" y="992588"/>
                  <a:pt x="359187" y="1001557"/>
                  <a:pt x="373711" y="989938"/>
                </a:cubicBezTo>
                <a:cubicBezTo>
                  <a:pt x="428067" y="946453"/>
                  <a:pt x="335906" y="939241"/>
                  <a:pt x="401541" y="950181"/>
                </a:cubicBezTo>
                <a:cubicBezTo>
                  <a:pt x="406842" y="952831"/>
                  <a:pt x="411996" y="955797"/>
                  <a:pt x="417443" y="958132"/>
                </a:cubicBezTo>
                <a:cubicBezTo>
                  <a:pt x="421295" y="959783"/>
                  <a:pt x="426098" y="959490"/>
                  <a:pt x="429370" y="962108"/>
                </a:cubicBezTo>
                <a:cubicBezTo>
                  <a:pt x="445626" y="975114"/>
                  <a:pt x="429058" y="972257"/>
                  <a:pt x="445273" y="981986"/>
                </a:cubicBezTo>
                <a:cubicBezTo>
                  <a:pt x="448867" y="984142"/>
                  <a:pt x="453452" y="984088"/>
                  <a:pt x="457200" y="985962"/>
                </a:cubicBezTo>
                <a:cubicBezTo>
                  <a:pt x="461474" y="988099"/>
                  <a:pt x="464853" y="991776"/>
                  <a:pt x="469127" y="993913"/>
                </a:cubicBezTo>
                <a:cubicBezTo>
                  <a:pt x="472875" y="995787"/>
                  <a:pt x="477306" y="996015"/>
                  <a:pt x="481054" y="997889"/>
                </a:cubicBezTo>
                <a:cubicBezTo>
                  <a:pt x="485328" y="1000026"/>
                  <a:pt x="488707" y="1003703"/>
                  <a:pt x="492981" y="1005840"/>
                </a:cubicBezTo>
                <a:cubicBezTo>
                  <a:pt x="496729" y="1007714"/>
                  <a:pt x="501160" y="1007942"/>
                  <a:pt x="504908" y="1009816"/>
                </a:cubicBezTo>
                <a:cubicBezTo>
                  <a:pt x="535735" y="1025230"/>
                  <a:pt x="498781" y="1011749"/>
                  <a:pt x="528761" y="1021743"/>
                </a:cubicBezTo>
                <a:cubicBezTo>
                  <a:pt x="542013" y="1020418"/>
                  <a:pt x="555541" y="1020762"/>
                  <a:pt x="568518" y="1017767"/>
                </a:cubicBezTo>
                <a:cubicBezTo>
                  <a:pt x="578465" y="1015471"/>
                  <a:pt x="584901" y="1002870"/>
                  <a:pt x="592372" y="997889"/>
                </a:cubicBezTo>
                <a:cubicBezTo>
                  <a:pt x="595859" y="995564"/>
                  <a:pt x="600323" y="995238"/>
                  <a:pt x="604299" y="993913"/>
                </a:cubicBezTo>
                <a:cubicBezTo>
                  <a:pt x="606949" y="997889"/>
                  <a:pt x="610309" y="1001474"/>
                  <a:pt x="612250" y="1005840"/>
                </a:cubicBezTo>
                <a:cubicBezTo>
                  <a:pt x="615654" y="1013499"/>
                  <a:pt x="620201" y="1029694"/>
                  <a:pt x="620201" y="1029694"/>
                </a:cubicBezTo>
                <a:cubicBezTo>
                  <a:pt x="615258" y="1044526"/>
                  <a:pt x="607670" y="1061739"/>
                  <a:pt x="620201" y="1077402"/>
                </a:cubicBezTo>
                <a:cubicBezTo>
                  <a:pt x="626055" y="1084719"/>
                  <a:pt x="638775" y="1079917"/>
                  <a:pt x="648031" y="1081378"/>
                </a:cubicBezTo>
                <a:lnTo>
                  <a:pt x="695739" y="1089329"/>
                </a:lnTo>
                <a:cubicBezTo>
                  <a:pt x="698389" y="1093305"/>
                  <a:pt x="700311" y="1097877"/>
                  <a:pt x="703690" y="1101256"/>
                </a:cubicBezTo>
                <a:cubicBezTo>
                  <a:pt x="711396" y="1108962"/>
                  <a:pt x="717845" y="1109950"/>
                  <a:pt x="727544" y="1113183"/>
                </a:cubicBezTo>
                <a:cubicBezTo>
                  <a:pt x="730194" y="1109207"/>
                  <a:pt x="734238" y="1105866"/>
                  <a:pt x="735495" y="1101256"/>
                </a:cubicBezTo>
                <a:cubicBezTo>
                  <a:pt x="741759" y="1078288"/>
                  <a:pt x="739995" y="1064121"/>
                  <a:pt x="735495" y="1041621"/>
                </a:cubicBezTo>
                <a:cubicBezTo>
                  <a:pt x="734673" y="1037512"/>
                  <a:pt x="733394" y="1033442"/>
                  <a:pt x="731520" y="1029694"/>
                </a:cubicBezTo>
                <a:cubicBezTo>
                  <a:pt x="729383" y="1025420"/>
                  <a:pt x="726219" y="1021743"/>
                  <a:pt x="723568" y="1017767"/>
                </a:cubicBezTo>
                <a:cubicBezTo>
                  <a:pt x="720343" y="1008089"/>
                  <a:pt x="715347" y="1000215"/>
                  <a:pt x="723568" y="989938"/>
                </a:cubicBezTo>
                <a:cubicBezTo>
                  <a:pt x="726186" y="986666"/>
                  <a:pt x="731429" y="986978"/>
                  <a:pt x="735495" y="985962"/>
                </a:cubicBezTo>
                <a:cubicBezTo>
                  <a:pt x="751001" y="982085"/>
                  <a:pt x="767490" y="980255"/>
                  <a:pt x="783203" y="978011"/>
                </a:cubicBezTo>
                <a:cubicBezTo>
                  <a:pt x="784346" y="976296"/>
                  <a:pt x="794748" y="959004"/>
                  <a:pt x="799106" y="958132"/>
                </a:cubicBezTo>
                <a:cubicBezTo>
                  <a:pt x="803215" y="957310"/>
                  <a:pt x="807181" y="960457"/>
                  <a:pt x="811033" y="962108"/>
                </a:cubicBezTo>
                <a:cubicBezTo>
                  <a:pt x="816480" y="964443"/>
                  <a:pt x="821790" y="967119"/>
                  <a:pt x="826935" y="970059"/>
                </a:cubicBezTo>
                <a:cubicBezTo>
                  <a:pt x="831084" y="972430"/>
                  <a:pt x="834470" y="976129"/>
                  <a:pt x="838862" y="978011"/>
                </a:cubicBezTo>
                <a:cubicBezTo>
                  <a:pt x="843884" y="980163"/>
                  <a:pt x="849464" y="980661"/>
                  <a:pt x="854765" y="981986"/>
                </a:cubicBezTo>
                <a:cubicBezTo>
                  <a:pt x="871993" y="980661"/>
                  <a:pt x="889288" y="980030"/>
                  <a:pt x="906448" y="978011"/>
                </a:cubicBezTo>
                <a:cubicBezTo>
                  <a:pt x="911875" y="977373"/>
                  <a:pt x="917607" y="976746"/>
                  <a:pt x="922351" y="974035"/>
                </a:cubicBezTo>
                <a:cubicBezTo>
                  <a:pt x="927233" y="971245"/>
                  <a:pt x="928755" y="963160"/>
                  <a:pt x="934278" y="962108"/>
                </a:cubicBezTo>
                <a:cubicBezTo>
                  <a:pt x="957747" y="957638"/>
                  <a:pt x="981986" y="959457"/>
                  <a:pt x="1005840" y="958132"/>
                </a:cubicBezTo>
                <a:cubicBezTo>
                  <a:pt x="1009816" y="955482"/>
                  <a:pt x="1014388" y="953560"/>
                  <a:pt x="1017767" y="950181"/>
                </a:cubicBezTo>
                <a:cubicBezTo>
                  <a:pt x="1028673" y="939275"/>
                  <a:pt x="1025902" y="933545"/>
                  <a:pt x="1029694" y="918376"/>
                </a:cubicBezTo>
                <a:cubicBezTo>
                  <a:pt x="1030710" y="914310"/>
                  <a:pt x="1032760" y="910540"/>
                  <a:pt x="1033669" y="906449"/>
                </a:cubicBezTo>
                <a:cubicBezTo>
                  <a:pt x="1035418" y="898580"/>
                  <a:pt x="1035690" y="890415"/>
                  <a:pt x="1037645" y="882595"/>
                </a:cubicBezTo>
                <a:cubicBezTo>
                  <a:pt x="1039678" y="874464"/>
                  <a:pt x="1043563" y="866872"/>
                  <a:pt x="1045596" y="858741"/>
                </a:cubicBezTo>
                <a:cubicBezTo>
                  <a:pt x="1046921" y="853440"/>
                  <a:pt x="1048002" y="848072"/>
                  <a:pt x="1049572" y="842838"/>
                </a:cubicBezTo>
                <a:cubicBezTo>
                  <a:pt x="1051980" y="834810"/>
                  <a:pt x="1057523" y="818985"/>
                  <a:pt x="1057523" y="818985"/>
                </a:cubicBezTo>
                <a:cubicBezTo>
                  <a:pt x="1058248" y="811736"/>
                  <a:pt x="1051754" y="773247"/>
                  <a:pt x="1073426" y="771277"/>
                </a:cubicBezTo>
                <a:cubicBezTo>
                  <a:pt x="1084066" y="770310"/>
                  <a:pt x="1094629" y="773927"/>
                  <a:pt x="1105231" y="775252"/>
                </a:cubicBezTo>
                <a:cubicBezTo>
                  <a:pt x="1109207" y="776577"/>
                  <a:pt x="1113886" y="776610"/>
                  <a:pt x="1117158" y="779228"/>
                </a:cubicBezTo>
                <a:cubicBezTo>
                  <a:pt x="1124163" y="784833"/>
                  <a:pt x="1126466" y="795226"/>
                  <a:pt x="1129085" y="803082"/>
                </a:cubicBezTo>
                <a:cubicBezTo>
                  <a:pt x="1134386" y="801757"/>
                  <a:pt x="1140442" y="802137"/>
                  <a:pt x="1144988" y="799106"/>
                </a:cubicBezTo>
                <a:cubicBezTo>
                  <a:pt x="1155043" y="792403"/>
                  <a:pt x="1151622" y="784072"/>
                  <a:pt x="1156914" y="775252"/>
                </a:cubicBezTo>
                <a:cubicBezTo>
                  <a:pt x="1158843" y="772038"/>
                  <a:pt x="1162215" y="769951"/>
                  <a:pt x="1164866" y="767301"/>
                </a:cubicBezTo>
                <a:cubicBezTo>
                  <a:pt x="1166191" y="762000"/>
                  <a:pt x="1165428" y="755665"/>
                  <a:pt x="1168841" y="751398"/>
                </a:cubicBezTo>
                <a:cubicBezTo>
                  <a:pt x="1175494" y="743081"/>
                  <a:pt x="1190338" y="749815"/>
                  <a:pt x="1196671" y="751398"/>
                </a:cubicBezTo>
                <a:cubicBezTo>
                  <a:pt x="1202703" y="755420"/>
                  <a:pt x="1212293" y="763325"/>
                  <a:pt x="1220525" y="763325"/>
                </a:cubicBezTo>
                <a:cubicBezTo>
                  <a:pt x="1227282" y="763325"/>
                  <a:pt x="1233777" y="760675"/>
                  <a:pt x="1240403" y="759350"/>
                </a:cubicBezTo>
                <a:cubicBezTo>
                  <a:pt x="1244379" y="756699"/>
                  <a:pt x="1248734" y="754545"/>
                  <a:pt x="1252330" y="751398"/>
                </a:cubicBezTo>
                <a:cubicBezTo>
                  <a:pt x="1259382" y="745227"/>
                  <a:pt x="1272208" y="731520"/>
                  <a:pt x="1272208" y="731520"/>
                </a:cubicBezTo>
                <a:cubicBezTo>
                  <a:pt x="1273533" y="727544"/>
                  <a:pt x="1274310" y="723341"/>
                  <a:pt x="1276184" y="719593"/>
                </a:cubicBezTo>
                <a:cubicBezTo>
                  <a:pt x="1278844" y="714274"/>
                  <a:pt x="1286538" y="703414"/>
                  <a:pt x="1292087" y="699715"/>
                </a:cubicBezTo>
                <a:cubicBezTo>
                  <a:pt x="1297018" y="696428"/>
                  <a:pt x="1302367" y="693638"/>
                  <a:pt x="1307989" y="691764"/>
                </a:cubicBezTo>
                <a:cubicBezTo>
                  <a:pt x="1314400" y="689627"/>
                  <a:pt x="1321242" y="689113"/>
                  <a:pt x="1327868" y="687788"/>
                </a:cubicBezTo>
                <a:cubicBezTo>
                  <a:pt x="1329193" y="683812"/>
                  <a:pt x="1331843" y="680052"/>
                  <a:pt x="1331843" y="675861"/>
                </a:cubicBezTo>
                <a:cubicBezTo>
                  <a:pt x="1331843" y="669104"/>
                  <a:pt x="1331150" y="661890"/>
                  <a:pt x="1327868" y="655983"/>
                </a:cubicBezTo>
                <a:cubicBezTo>
                  <a:pt x="1322713" y="646703"/>
                  <a:pt x="1306224" y="637432"/>
                  <a:pt x="1300038" y="628153"/>
                </a:cubicBezTo>
                <a:cubicBezTo>
                  <a:pt x="1294132" y="619294"/>
                  <a:pt x="1292230" y="614751"/>
                  <a:pt x="1284135" y="608275"/>
                </a:cubicBezTo>
                <a:cubicBezTo>
                  <a:pt x="1280404" y="605290"/>
                  <a:pt x="1276698" y="601957"/>
                  <a:pt x="1272208" y="600324"/>
                </a:cubicBezTo>
                <a:cubicBezTo>
                  <a:pt x="1261938" y="596589"/>
                  <a:pt x="1240403" y="592372"/>
                  <a:pt x="1240403" y="592372"/>
                </a:cubicBezTo>
                <a:cubicBezTo>
                  <a:pt x="1236427" y="588396"/>
                  <a:pt x="1232795" y="584044"/>
                  <a:pt x="1228476" y="580445"/>
                </a:cubicBezTo>
                <a:cubicBezTo>
                  <a:pt x="1224805" y="577386"/>
                  <a:pt x="1219081" y="576546"/>
                  <a:pt x="1216549" y="572494"/>
                </a:cubicBezTo>
                <a:cubicBezTo>
                  <a:pt x="1212107" y="565387"/>
                  <a:pt x="1211248" y="556591"/>
                  <a:pt x="1208598" y="548640"/>
                </a:cubicBezTo>
                <a:cubicBezTo>
                  <a:pt x="1207273" y="544664"/>
                  <a:pt x="1208370" y="538587"/>
                  <a:pt x="1204622" y="536713"/>
                </a:cubicBezTo>
                <a:cubicBezTo>
                  <a:pt x="1199321" y="534063"/>
                  <a:pt x="1193866" y="531702"/>
                  <a:pt x="1188720" y="528762"/>
                </a:cubicBezTo>
                <a:cubicBezTo>
                  <a:pt x="1184571" y="526391"/>
                  <a:pt x="1181506" y="521597"/>
                  <a:pt x="1176793" y="520811"/>
                </a:cubicBezTo>
                <a:cubicBezTo>
                  <a:pt x="1157142" y="517536"/>
                  <a:pt x="1137036" y="518160"/>
                  <a:pt x="1117158" y="516835"/>
                </a:cubicBezTo>
                <a:cubicBezTo>
                  <a:pt x="1113182" y="514185"/>
                  <a:pt x="1108216" y="512615"/>
                  <a:pt x="1105231" y="508884"/>
                </a:cubicBezTo>
                <a:cubicBezTo>
                  <a:pt x="1102613" y="505612"/>
                  <a:pt x="1103411" y="500551"/>
                  <a:pt x="1101255" y="496957"/>
                </a:cubicBezTo>
                <a:cubicBezTo>
                  <a:pt x="1099327" y="493743"/>
                  <a:pt x="1095954" y="491656"/>
                  <a:pt x="1093304" y="489005"/>
                </a:cubicBezTo>
                <a:cubicBezTo>
                  <a:pt x="1091979" y="483704"/>
                  <a:pt x="1090829" y="478357"/>
                  <a:pt x="1089328" y="473103"/>
                </a:cubicBezTo>
                <a:cubicBezTo>
                  <a:pt x="1088177" y="469074"/>
                  <a:pt x="1085687" y="465353"/>
                  <a:pt x="1085353" y="461176"/>
                </a:cubicBezTo>
                <a:cubicBezTo>
                  <a:pt x="1083026" y="432084"/>
                  <a:pt x="1084486" y="402731"/>
                  <a:pt x="1081377" y="373712"/>
                </a:cubicBezTo>
                <a:cubicBezTo>
                  <a:pt x="1080484" y="365378"/>
                  <a:pt x="1079353" y="355785"/>
                  <a:pt x="1073426" y="349858"/>
                </a:cubicBezTo>
                <a:cubicBezTo>
                  <a:pt x="1070775" y="347207"/>
                  <a:pt x="1067553" y="345025"/>
                  <a:pt x="1065474" y="341906"/>
                </a:cubicBezTo>
                <a:cubicBezTo>
                  <a:pt x="1062187" y="336975"/>
                  <a:pt x="1059857" y="331451"/>
                  <a:pt x="1057523" y="326004"/>
                </a:cubicBezTo>
                <a:cubicBezTo>
                  <a:pt x="1055872" y="322152"/>
                  <a:pt x="1057657" y="314899"/>
                  <a:pt x="1053548" y="314077"/>
                </a:cubicBezTo>
                <a:cubicBezTo>
                  <a:pt x="1028823" y="309132"/>
                  <a:pt x="1003189" y="311426"/>
                  <a:pt x="978010" y="310101"/>
                </a:cubicBezTo>
                <a:cubicBezTo>
                  <a:pt x="955226" y="275924"/>
                  <a:pt x="985563" y="316142"/>
                  <a:pt x="958132" y="294198"/>
                </a:cubicBezTo>
                <a:cubicBezTo>
                  <a:pt x="941881" y="281198"/>
                  <a:pt x="958440" y="284046"/>
                  <a:pt x="942229" y="274320"/>
                </a:cubicBezTo>
                <a:cubicBezTo>
                  <a:pt x="938636" y="272164"/>
                  <a:pt x="934278" y="271670"/>
                  <a:pt x="930302" y="270345"/>
                </a:cubicBezTo>
                <a:cubicBezTo>
                  <a:pt x="919042" y="236560"/>
                  <a:pt x="934746" y="277753"/>
                  <a:pt x="918375" y="250466"/>
                </a:cubicBezTo>
                <a:cubicBezTo>
                  <a:pt x="902894" y="224663"/>
                  <a:pt x="926595" y="250733"/>
                  <a:pt x="906448" y="230588"/>
                </a:cubicBezTo>
                <a:cubicBezTo>
                  <a:pt x="905123" y="226612"/>
                  <a:pt x="903624" y="222690"/>
                  <a:pt x="902473" y="218661"/>
                </a:cubicBezTo>
                <a:cubicBezTo>
                  <a:pt x="900972" y="213407"/>
                  <a:pt x="901208" y="207502"/>
                  <a:pt x="898497" y="202758"/>
                </a:cubicBezTo>
                <a:cubicBezTo>
                  <a:pt x="895708" y="197877"/>
                  <a:pt x="890889" y="194431"/>
                  <a:pt x="886570" y="190832"/>
                </a:cubicBezTo>
                <a:cubicBezTo>
                  <a:pt x="865159" y="172990"/>
                  <a:pt x="856085" y="181555"/>
                  <a:pt x="818984" y="178905"/>
                </a:cubicBezTo>
                <a:cubicBezTo>
                  <a:pt x="813683" y="177580"/>
                  <a:pt x="808452" y="175936"/>
                  <a:pt x="803081" y="174929"/>
                </a:cubicBezTo>
                <a:cubicBezTo>
                  <a:pt x="787235" y="171958"/>
                  <a:pt x="755374" y="166978"/>
                  <a:pt x="755374" y="166978"/>
                </a:cubicBezTo>
                <a:cubicBezTo>
                  <a:pt x="721587" y="155715"/>
                  <a:pt x="762782" y="171423"/>
                  <a:pt x="735495" y="155051"/>
                </a:cubicBezTo>
                <a:cubicBezTo>
                  <a:pt x="731901" y="152895"/>
                  <a:pt x="727611" y="152178"/>
                  <a:pt x="723568" y="151075"/>
                </a:cubicBezTo>
                <a:cubicBezTo>
                  <a:pt x="713025" y="148200"/>
                  <a:pt x="702365" y="145774"/>
                  <a:pt x="691763" y="143124"/>
                </a:cubicBezTo>
                <a:cubicBezTo>
                  <a:pt x="686462" y="141799"/>
                  <a:pt x="681044" y="140876"/>
                  <a:pt x="675861" y="139148"/>
                </a:cubicBezTo>
                <a:cubicBezTo>
                  <a:pt x="645882" y="129154"/>
                  <a:pt x="682835" y="142635"/>
                  <a:pt x="652007" y="127221"/>
                </a:cubicBezTo>
                <a:cubicBezTo>
                  <a:pt x="648259" y="125347"/>
                  <a:pt x="644056" y="124570"/>
                  <a:pt x="640080" y="123245"/>
                </a:cubicBezTo>
                <a:cubicBezTo>
                  <a:pt x="629991" y="153510"/>
                  <a:pt x="630484" y="138880"/>
                  <a:pt x="636104" y="166978"/>
                </a:cubicBezTo>
                <a:cubicBezTo>
                  <a:pt x="624332" y="184637"/>
                  <a:pt x="630312" y="178279"/>
                  <a:pt x="608274" y="194807"/>
                </a:cubicBezTo>
                <a:cubicBezTo>
                  <a:pt x="604452" y="197674"/>
                  <a:pt x="600739" y="200876"/>
                  <a:pt x="596348" y="202758"/>
                </a:cubicBezTo>
                <a:cubicBezTo>
                  <a:pt x="591326" y="204910"/>
                  <a:pt x="585746" y="205409"/>
                  <a:pt x="580445" y="206734"/>
                </a:cubicBezTo>
                <a:cubicBezTo>
                  <a:pt x="557350" y="224055"/>
                  <a:pt x="560684" y="214744"/>
                  <a:pt x="576469" y="222637"/>
                </a:cubicBezTo>
                <a:cubicBezTo>
                  <a:pt x="580743" y="224774"/>
                  <a:pt x="584420" y="227938"/>
                  <a:pt x="588396" y="230588"/>
                </a:cubicBezTo>
                <a:cubicBezTo>
                  <a:pt x="597533" y="257998"/>
                  <a:pt x="602275" y="248516"/>
                  <a:pt x="588396" y="262393"/>
                </a:cubicBezTo>
                <a:cubicBezTo>
                  <a:pt x="568843" y="259949"/>
                  <a:pt x="551851" y="258265"/>
                  <a:pt x="532737" y="254442"/>
                </a:cubicBezTo>
                <a:cubicBezTo>
                  <a:pt x="527379" y="253370"/>
                  <a:pt x="522135" y="251791"/>
                  <a:pt x="516834" y="250466"/>
                </a:cubicBezTo>
                <a:cubicBezTo>
                  <a:pt x="512859" y="247816"/>
                  <a:pt x="507648" y="246429"/>
                  <a:pt x="504908" y="242515"/>
                </a:cubicBezTo>
                <a:cubicBezTo>
                  <a:pt x="498111" y="232805"/>
                  <a:pt x="492754" y="221955"/>
                  <a:pt x="489005" y="210710"/>
                </a:cubicBezTo>
                <a:cubicBezTo>
                  <a:pt x="487680" y="206734"/>
                  <a:pt x="487354" y="202270"/>
                  <a:pt x="485029" y="198783"/>
                </a:cubicBezTo>
                <a:cubicBezTo>
                  <a:pt x="481910" y="194105"/>
                  <a:pt x="477371" y="190515"/>
                  <a:pt x="473102" y="186856"/>
                </a:cubicBezTo>
                <a:cubicBezTo>
                  <a:pt x="464469" y="179456"/>
                  <a:pt x="454715" y="173273"/>
                  <a:pt x="445273" y="166978"/>
                </a:cubicBezTo>
                <a:cubicBezTo>
                  <a:pt x="442622" y="163002"/>
                  <a:pt x="441052" y="158036"/>
                  <a:pt x="437321" y="155051"/>
                </a:cubicBezTo>
                <a:cubicBezTo>
                  <a:pt x="434049" y="152433"/>
                  <a:pt x="429142" y="152949"/>
                  <a:pt x="425394" y="151075"/>
                </a:cubicBezTo>
                <a:cubicBezTo>
                  <a:pt x="394567" y="135661"/>
                  <a:pt x="431521" y="149142"/>
                  <a:pt x="401541" y="139148"/>
                </a:cubicBezTo>
                <a:cubicBezTo>
                  <a:pt x="381835" y="119443"/>
                  <a:pt x="379169" y="122704"/>
                  <a:pt x="373711" y="95416"/>
                </a:cubicBezTo>
                <a:cubicBezTo>
                  <a:pt x="372386" y="88790"/>
                  <a:pt x="371201" y="82134"/>
                  <a:pt x="369735" y="75538"/>
                </a:cubicBezTo>
                <a:cubicBezTo>
                  <a:pt x="367670" y="66244"/>
                  <a:pt x="366108" y="54348"/>
                  <a:pt x="357808" y="47708"/>
                </a:cubicBezTo>
                <a:cubicBezTo>
                  <a:pt x="354536" y="45090"/>
                  <a:pt x="349629" y="45606"/>
                  <a:pt x="345881" y="43732"/>
                </a:cubicBezTo>
                <a:cubicBezTo>
                  <a:pt x="315051" y="28317"/>
                  <a:pt x="352007" y="41800"/>
                  <a:pt x="322028" y="31805"/>
                </a:cubicBezTo>
                <a:cubicBezTo>
                  <a:pt x="335057" y="23119"/>
                  <a:pt x="348532" y="17891"/>
                  <a:pt x="341906" y="15903"/>
                </a:cubicBezTo>
                <a:close/>
              </a:path>
            </a:pathLst>
          </a:custGeom>
          <a:noFill/>
          <a:ln>
            <a:solidFill>
              <a:srgbClr val="D904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F46805-FD80-4D31-922B-CA67249B2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8864" y="254487"/>
            <a:ext cx="3690640" cy="37767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DCE9B19-D9EF-4918-9C1B-5841DACEA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5773" y="3257550"/>
            <a:ext cx="3581400" cy="17375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78A058-BA97-472C-825C-5DA9D80518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8806" y="438150"/>
            <a:ext cx="1001336" cy="10013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0304652-120A-445D-B469-A15E422F47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448" b="14475"/>
          <a:stretch/>
        </p:blipFill>
        <p:spPr>
          <a:xfrm>
            <a:off x="5438912" y="3225412"/>
            <a:ext cx="3590543" cy="1728697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979329"/>
              </p:ext>
            </p:extLst>
          </p:nvPr>
        </p:nvGraphicFramePr>
        <p:xfrm>
          <a:off x="152400" y="92834"/>
          <a:ext cx="4876800" cy="5047488"/>
        </p:xfrm>
        <a:graphic>
          <a:graphicData uri="http://schemas.openxmlformats.org/drawingml/2006/table">
            <a:tbl>
              <a:tblPr firstRow="1" firstCol="1" bandRow="1"/>
              <a:tblGrid>
                <a:gridCol w="775719">
                  <a:extLst>
                    <a:ext uri="{9D8B030D-6E8A-4147-A177-3AD203B41FA5}">
                      <a16:colId xmlns:a16="http://schemas.microsoft.com/office/drawing/2014/main" val="903973849"/>
                    </a:ext>
                  </a:extLst>
                </a:gridCol>
                <a:gridCol w="4101081">
                  <a:extLst>
                    <a:ext uri="{9D8B030D-6E8A-4147-A177-3AD203B41FA5}">
                      <a16:colId xmlns:a16="http://schemas.microsoft.com/office/drawing/2014/main" val="818201833"/>
                    </a:ext>
                  </a:extLst>
                </a:gridCol>
              </a:tblGrid>
              <a:tr h="13299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KHU VỰC TRUNG Á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033" marR="40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3982811"/>
                  </a:ext>
                </a:extLst>
              </a:tr>
              <a:tr h="1642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Giới hạn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033" marR="40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K</a:t>
                      </a:r>
                      <a:r>
                        <a:rPr lang="vi-VN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hông tiếp giáp với đại dương. 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033" marR="40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2271780"/>
                  </a:ext>
                </a:extLst>
              </a:tr>
              <a:tr h="3989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 hình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033" marR="40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phía đông là miền núi cao Pa-mia Thiên Sơn và An-tai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trung tâm là hồ A-ran.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phía tây là các cao nguyên và đồng bằng kéo dài tới hồ Ca-xpi; ở 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033" marR="40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8423323"/>
                  </a:ext>
                </a:extLst>
              </a:tr>
              <a:tr h="3989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Khí hậu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033" marR="40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ôn đới lục địa: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vi-VN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Lượng mưa rất thấp: chỉ vào khoảng 300 – 400 mm/năm; Nơi mưa nhiều nhất không quá 600 mm/năm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033" marR="40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8759352"/>
                  </a:ext>
                </a:extLst>
              </a:tr>
              <a:tr h="132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Sông ngoài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033" marR="40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Hai </a:t>
                      </a:r>
                      <a:r>
                        <a:rPr lang="vi-VN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 sông lớn nhất của khu vực là Xưa Đa-ri-a và A-mu Đa-ri-a 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033" marR="40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9672594"/>
                  </a:ext>
                </a:extLst>
              </a:tr>
              <a:tr h="132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Cảnh quan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033" marR="40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 yếu là thảo nguyên, bán hoang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mạc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033" marR="40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8426912"/>
                  </a:ext>
                </a:extLst>
              </a:tr>
              <a:tr h="2659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Khoáng sản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033" marR="40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dầu mỏ, than đá, sắt và nhiều kim loại màu khác.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033" marR="40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23630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057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FF7924A-7D43-43F5-ABB0-79ECA207BDD8}"/>
              </a:ext>
            </a:extLst>
          </p:cNvPr>
          <p:cNvSpPr/>
          <p:nvPr/>
        </p:nvSpPr>
        <p:spPr>
          <a:xfrm>
            <a:off x="228600" y="1469628"/>
            <a:ext cx="35433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endParaRPr lang="en-US" sz="2100">
              <a:solidFill>
                <a:srgbClr val="0070C0"/>
              </a:solidFill>
              <a:latin typeface="#9Slide07 IcielBaliho Script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67F3DB0-7623-492E-9AB1-D549D53F0767}"/>
              </a:ext>
            </a:extLst>
          </p:cNvPr>
          <p:cNvSpPr/>
          <p:nvPr/>
        </p:nvSpPr>
        <p:spPr>
          <a:xfrm>
            <a:off x="6172200" y="149558"/>
            <a:ext cx="2819400" cy="2345992"/>
          </a:xfrm>
          <a:prstGeom prst="roundRect">
            <a:avLst>
              <a:gd name="adj" fmla="val 5504"/>
            </a:avLst>
          </a:prstGeom>
          <a:solidFill>
            <a:sysClr val="window" lastClr="FFFFFF"/>
          </a:solidFill>
          <a:ln w="28575" cap="flat" cmpd="sng" algn="ctr">
            <a:noFill/>
            <a:prstDash val="sysDot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defTabSz="685800">
              <a:lnSpc>
                <a:spcPts val="3000"/>
              </a:lnSpc>
              <a:defRPr/>
            </a:pPr>
            <a:r>
              <a:rPr lang="en-US" sz="28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8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8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2800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16B568-A25F-4167-BFAC-0CE6E3CB6EAF}"/>
              </a:ext>
            </a:extLst>
          </p:cNvPr>
          <p:cNvSpPr/>
          <p:nvPr/>
        </p:nvSpPr>
        <p:spPr>
          <a:xfrm>
            <a:off x="180313" y="149558"/>
            <a:ext cx="5757530" cy="840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500">
                <a:solidFill>
                  <a:srgbClr val="FF0000"/>
                </a:solidFill>
                <a:latin typeface="#9Slide07 IcielPony" panose="02000000000000000000" pitchFamily="2" charset="0"/>
              </a:rPr>
              <a:t>VẬN DỤNG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8E7EA6-6271-428B-B99C-DE2826850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95194"/>
            <a:ext cx="5813356" cy="36987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D036B7-5853-42BB-9FC5-CD9CF660C7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1833" y1="59110" x2="21833" y2="59110"/>
                        <a14:foregroundMark x1="24583" y1="80101" x2="24583" y2="80101"/>
                        <a14:foregroundMark x1="51750" y1="25777" x2="51750" y2="25777"/>
                        <a14:foregroundMark x1="50000" y1="26280" x2="50000" y2="26280"/>
                        <a14:foregroundMark x1="49583" y1="26448" x2="49583" y2="26448"/>
                        <a14:foregroundMark x1="48333" y1="27288" x2="49167" y2="27120"/>
                        <a14:foregroundMark x1="48333" y1="27036" x2="54000" y2="25609"/>
                        <a14:foregroundMark x1="16333" y1="60873" x2="16750" y2="60873"/>
                        <a14:foregroundMark x1="19750" y1="57179" x2="19750" y2="57179"/>
                        <a14:foregroundMark x1="19667" y1="55668" x2="19917" y2="56759"/>
                        <a14:foregroundMark x1="21000" y1="60118" x2="22000" y2="62133"/>
                        <a14:foregroundMark x1="21833" y1="63392" x2="24417" y2="61041"/>
                        <a14:foregroundMark x1="24167" y1="53484" x2="23500" y2="54576"/>
                        <a14:foregroundMark x1="23583" y1="76071" x2="23583" y2="7607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2200" y="2190750"/>
            <a:ext cx="3180907" cy="315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5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8A521C6-3C78-4CEC-9E72-E77A805D77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020" b="22838"/>
          <a:stretch/>
        </p:blipFill>
        <p:spPr>
          <a:xfrm>
            <a:off x="4897506" y="1628185"/>
            <a:ext cx="4017894" cy="272533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FF7924A-7D43-43F5-ABB0-79ECA207BDD8}"/>
              </a:ext>
            </a:extLst>
          </p:cNvPr>
          <p:cNvSpPr/>
          <p:nvPr/>
        </p:nvSpPr>
        <p:spPr>
          <a:xfrm>
            <a:off x="228600" y="1469628"/>
            <a:ext cx="35433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endParaRPr lang="en-US" sz="2100">
              <a:solidFill>
                <a:srgbClr val="0070C0"/>
              </a:solidFill>
              <a:latin typeface="#9Slide07 IcielBaliho Script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67F3DB0-7623-492E-9AB1-D549D53F0767}"/>
              </a:ext>
            </a:extLst>
          </p:cNvPr>
          <p:cNvSpPr/>
          <p:nvPr/>
        </p:nvSpPr>
        <p:spPr>
          <a:xfrm>
            <a:off x="228600" y="1581150"/>
            <a:ext cx="4343400" cy="2819400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noFill/>
            <a:prstDash val="sysDot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defTabSz="685800">
              <a:lnSpc>
                <a:spcPct val="150000"/>
              </a:lnSpc>
              <a:defRPr/>
            </a:pPr>
            <a:r>
              <a:rPr lang="en-US" sz="2800" kern="0">
                <a:solidFill>
                  <a:srgbClr val="0000FF"/>
                </a:solidFill>
                <a:latin typeface="Patrick Hand" panose="00000500000000000000" pitchFamily="2" charset="0"/>
              </a:rPr>
              <a:t>1. Hoàn thiện bài tập trong vở bài tập</a:t>
            </a:r>
          </a:p>
          <a:p>
            <a:pPr defTabSz="685800">
              <a:lnSpc>
                <a:spcPct val="150000"/>
              </a:lnSpc>
              <a:defRPr/>
            </a:pPr>
            <a:r>
              <a:rPr lang="en-US" sz="2800" kern="0">
                <a:solidFill>
                  <a:srgbClr val="0000FF"/>
                </a:solidFill>
                <a:latin typeface="Patrick Hand" panose="00000500000000000000" pitchFamily="2" charset="0"/>
              </a:rPr>
              <a:t>2. Nghiên cứu nội dung vài mới</a:t>
            </a:r>
            <a:endParaRPr lang="vi-VN" sz="2800" kern="0">
              <a:solidFill>
                <a:srgbClr val="0000FF"/>
              </a:solidFill>
              <a:latin typeface="Patrick Hand" panose="000005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16B568-A25F-4167-BFAC-0CE6E3CB6EAF}"/>
              </a:ext>
            </a:extLst>
          </p:cNvPr>
          <p:cNvSpPr/>
          <p:nvPr/>
        </p:nvSpPr>
        <p:spPr>
          <a:xfrm>
            <a:off x="228600" y="207644"/>
            <a:ext cx="8686800" cy="840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500">
                <a:solidFill>
                  <a:srgbClr val="7030A0"/>
                </a:solidFill>
                <a:latin typeface="#9Slide07 IcielPony" panose="02000000000000000000" pitchFamily="2" charset="0"/>
              </a:rPr>
              <a:t>H</a:t>
            </a:r>
            <a:r>
              <a:rPr lang="vi-VN" sz="4500">
                <a:solidFill>
                  <a:srgbClr val="7030A0"/>
                </a:solidFill>
                <a:latin typeface="#9Slide07 IcielPony" panose="02000000000000000000" pitchFamily="2" charset="0"/>
              </a:rPr>
              <a:t>ư</a:t>
            </a:r>
            <a:r>
              <a:rPr lang="en-US" sz="4500">
                <a:solidFill>
                  <a:srgbClr val="7030A0"/>
                </a:solidFill>
                <a:latin typeface="#9Slide07 IcielPony" panose="02000000000000000000" pitchFamily="2" charset="0"/>
              </a:rPr>
              <a:t>ớng dẫn về nhà</a:t>
            </a:r>
          </a:p>
        </p:txBody>
      </p:sp>
    </p:spTree>
    <p:extLst>
      <p:ext uri="{BB962C8B-B14F-4D97-AF65-F5344CB8AC3E}">
        <p14:creationId xmlns:p14="http://schemas.microsoft.com/office/powerpoint/2010/main" val="389023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ADB0B9-EBF2-4263-A106-FCADC106BE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80" r="43600" b="8682"/>
          <a:stretch/>
        </p:blipFill>
        <p:spPr>
          <a:xfrm>
            <a:off x="381000" y="586232"/>
            <a:ext cx="3736305" cy="39710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5CDF4A-8080-4CBE-8CE9-91A76A912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320" y="586232"/>
            <a:ext cx="3971036" cy="397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27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8DBBBE0-4CEC-464B-8EFA-05E64A0DAA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3"/>
          <a:stretch/>
        </p:blipFill>
        <p:spPr>
          <a:xfrm rot="21600000">
            <a:off x="20" y="10"/>
            <a:ext cx="9143980" cy="51434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54" y="86394"/>
            <a:ext cx="8954691" cy="4970711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31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15B149-590B-41CD-8B8B-47FA2BF08C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26" r="1" b="1"/>
          <a:stretch/>
        </p:blipFill>
        <p:spPr>
          <a:xfrm>
            <a:off x="147637" y="130138"/>
            <a:ext cx="8848725" cy="488457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CE13951-B599-4158-BC15-9704BE942EFC}"/>
              </a:ext>
            </a:extLst>
          </p:cNvPr>
          <p:cNvSpPr/>
          <p:nvPr/>
        </p:nvSpPr>
        <p:spPr>
          <a:xfrm>
            <a:off x="4648200" y="101291"/>
            <a:ext cx="4302329" cy="78638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24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4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4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</a:p>
        </p:txBody>
      </p:sp>
    </p:spTree>
    <p:extLst>
      <p:ext uri="{BB962C8B-B14F-4D97-AF65-F5344CB8AC3E}">
        <p14:creationId xmlns:p14="http://schemas.microsoft.com/office/powerpoint/2010/main" val="260689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7">
            <a:extLst>
              <a:ext uri="{FF2B5EF4-FFF2-40B4-BE49-F238E27FC236}">
                <a16:creationId xmlns:a16="http://schemas.microsoft.com/office/drawing/2014/main" id="{76C9B752-504F-4803-92CD-5373B8220C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9">
            <a:extLst>
              <a:ext uri="{FF2B5EF4-FFF2-40B4-BE49-F238E27FC236}">
                <a16:creationId xmlns:a16="http://schemas.microsoft.com/office/drawing/2014/main" id="{A5C2A117-93B7-4C54-9DCE-BDD4A5A05B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69127"/>
            <a:ext cx="455228" cy="27743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62B97F-B393-4C41-A3C9-DD240F9828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5228" cy="242548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055C50-AF9B-4DF6-8EAE-9F3B9CF75E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57" b="1"/>
          <a:stretch/>
        </p:blipFill>
        <p:spPr>
          <a:xfrm>
            <a:off x="455228" y="10"/>
            <a:ext cx="8688772" cy="514348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91021FB-218F-4441-88C5-259B444A2E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91540" y="54864"/>
            <a:ext cx="884223" cy="174721"/>
            <a:chOff x="1188720" y="73152"/>
            <a:chExt cx="1178966" cy="232963"/>
          </a:xfrm>
        </p:grpSpPr>
        <p:sp>
          <p:nvSpPr>
            <p:cNvPr id="15" name="Rectangle 64">
              <a:extLst>
                <a:ext uri="{FF2B5EF4-FFF2-40B4-BE49-F238E27FC236}">
                  <a16:creationId xmlns:a16="http://schemas.microsoft.com/office/drawing/2014/main" id="{AFA36390-00DD-442B-A198-F5CB7C48C7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66">
              <a:extLst>
                <a:ext uri="{FF2B5EF4-FFF2-40B4-BE49-F238E27FC236}">
                  <a16:creationId xmlns:a16="http://schemas.microsoft.com/office/drawing/2014/main" id="{810449F6-E372-4C43-829D-A4A25648EC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4">
              <a:extLst>
                <a:ext uri="{FF2B5EF4-FFF2-40B4-BE49-F238E27FC236}">
                  <a16:creationId xmlns:a16="http://schemas.microsoft.com/office/drawing/2014/main" id="{1E5E19BC-AE5C-4C8F-956F-384B5D2C13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6">
              <a:extLst>
                <a:ext uri="{FF2B5EF4-FFF2-40B4-BE49-F238E27FC236}">
                  <a16:creationId xmlns:a16="http://schemas.microsoft.com/office/drawing/2014/main" id="{B2251329-6007-4DCE-85AD-36D22A065F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76E12B1C-E2D7-4FBA-BF1C-5337B337CBE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id="{617C3490-8B39-4670-BD1C-AC7C3ADC57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160D6530-8464-4D8D-85AC-8238EF8689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ACC2B307-BFF6-4CCE-B9A8-929FF96207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8061C776-6141-4067-805C-AC0C4BBB8E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F3924A29-F59C-4C69-AD2F-0FABFB49755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3BED0ADD-46FE-434E-94E2-F15777533D9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10847F95-21B0-418D-9BF7-52CB1CFBE3B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8A48D1E3-B339-4A86-8653-0F3AFA1FB6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B72877BB-D5C1-48DC-A8A8-162AB0D10B5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38C81599-BC23-4394-BDA0-31EFA3D46E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0B2D9FA0-CD23-4E59-B179-6DF0F1838A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40AB686D-4177-45EF-AB93-B8A8C3B4D5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57250BA6-DE73-4564-9E5A-53F5B78301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13224B77-157D-494D-BD73-B8320BCB4D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06B43C31-C15B-4196-96F3-82D442268D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60903-221A-4986-978A-AE794A98F7D7}"/>
              </a:ext>
            </a:extLst>
          </p:cNvPr>
          <p:cNvSpPr/>
          <p:nvPr/>
        </p:nvSpPr>
        <p:spPr>
          <a:xfrm>
            <a:off x="5715000" y="101291"/>
            <a:ext cx="3235529" cy="78638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sz="24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</a:p>
          <a:p>
            <a:pPr algn="r"/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</a:p>
        </p:txBody>
      </p:sp>
    </p:spTree>
    <p:extLst>
      <p:ext uri="{BB962C8B-B14F-4D97-AF65-F5344CB8AC3E}">
        <p14:creationId xmlns:p14="http://schemas.microsoft.com/office/powerpoint/2010/main" val="321709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5D9FC6AC-4A12-4825-8ABE-0732B8EF4D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A7B9EA-58DC-4E8A-BCC3-A6CA4AC263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47" r="-2" b="-2"/>
          <a:stretch/>
        </p:blipFill>
        <p:spPr>
          <a:xfrm>
            <a:off x="20" y="10"/>
            <a:ext cx="8896993" cy="51434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09281B3-8FE9-4114-86C8-D6D682458A54}"/>
              </a:ext>
            </a:extLst>
          </p:cNvPr>
          <p:cNvSpPr/>
          <p:nvPr/>
        </p:nvSpPr>
        <p:spPr>
          <a:xfrm>
            <a:off x="5715000" y="101291"/>
            <a:ext cx="3235529" cy="78638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24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Taj Mahal - </a:t>
            </a:r>
            <a:r>
              <a:rPr lang="en-US" sz="24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2400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Á</a:t>
            </a:r>
          </a:p>
        </p:txBody>
      </p:sp>
    </p:spTree>
    <p:extLst>
      <p:ext uri="{BB962C8B-B14F-4D97-AF65-F5344CB8AC3E}">
        <p14:creationId xmlns:p14="http://schemas.microsoft.com/office/powerpoint/2010/main" val="394951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E9C65E-7147-4C21-BED1-F609F9F545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54" y="86394"/>
            <a:ext cx="8954691" cy="4970711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EE1A876-ADB3-40DD-8E46-2D2C4D758D63}"/>
              </a:ext>
            </a:extLst>
          </p:cNvPr>
          <p:cNvSpPr/>
          <p:nvPr/>
        </p:nvSpPr>
        <p:spPr>
          <a:xfrm>
            <a:off x="5715000" y="139391"/>
            <a:ext cx="3235529" cy="78638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Cappadocia- </a:t>
            </a:r>
            <a:r>
              <a:rPr lang="en-US" sz="24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4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Nhĩ</a:t>
            </a:r>
            <a:r>
              <a:rPr lang="en-US" sz="24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03CAC54-AD35-4903-B825-2E0F65A1F66C}"/>
              </a:ext>
            </a:extLst>
          </p:cNvPr>
          <p:cNvSpPr/>
          <p:nvPr/>
        </p:nvSpPr>
        <p:spPr>
          <a:xfrm>
            <a:off x="228600" y="4270718"/>
            <a:ext cx="8820745" cy="78638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FF"/>
                </a:solidFill>
                <a:latin typeface="+mj-lt"/>
              </a:rPr>
              <a:t>Nằm ở trung nam Thổ Nhĩ Kỳ, khu vực cung trăng Cappadocia ở phía đông nam của Ankara, nổi tiếng nhất về các đặc điểm địa chất độc đáo được gọi là các ống khói thần tiên.</a:t>
            </a:r>
            <a:endParaRPr lang="en-US" sz="2000" dirty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847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1DC6ABD-215C-4EA8-A483-CEF5B99AB3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5143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6D862A-2311-4A77-877F-5DE91176F469}"/>
              </a:ext>
            </a:extLst>
          </p:cNvPr>
          <p:cNvSpPr txBox="1"/>
          <p:nvPr/>
        </p:nvSpPr>
        <p:spPr>
          <a:xfrm>
            <a:off x="377927" y="201993"/>
            <a:ext cx="3284094" cy="28024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9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3900" kern="12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7: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700" kern="120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BẢN ĐỒ CHÍNH TRỊ CHÂU Á. CÁC KHU V</a:t>
            </a:r>
            <a:r>
              <a:rPr lang="en-US" sz="470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ỰC CỦA CHÂU Á.</a:t>
            </a:r>
            <a:endParaRPr lang="en-US" sz="4700" kern="1200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062324" y="0"/>
            <a:ext cx="1834788" cy="5777808"/>
            <a:chOff x="329184" y="1"/>
            <a:chExt cx="524256" cy="5777808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9948" y="201993"/>
            <a:ext cx="4587584" cy="46565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2C3141-B41A-400A-ADEA-E4EF54FA5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0686" y="418020"/>
            <a:ext cx="4066108" cy="42245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F3C3CE-D41C-44F6-9A55-4954E35E7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468" y="3638550"/>
            <a:ext cx="1007532" cy="10075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7326F7-DE4D-48FD-97A7-2466A18A4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9649" y="3311430"/>
            <a:ext cx="1661771" cy="166177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3931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66C4141-9E3F-4C56-92F9-9587C8DD9FA5}"/>
              </a:ext>
            </a:extLst>
          </p:cNvPr>
          <p:cNvSpPr/>
          <p:nvPr/>
        </p:nvSpPr>
        <p:spPr>
          <a:xfrm>
            <a:off x="3863447" y="742950"/>
            <a:ext cx="4229987" cy="1393990"/>
          </a:xfrm>
          <a:prstGeom prst="round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00FF"/>
                </a:solidFill>
                <a:latin typeface="+mj-lt"/>
              </a:rPr>
              <a:t>1. </a:t>
            </a:r>
            <a:r>
              <a:rPr lang="en-US" sz="2800" dirty="0" err="1">
                <a:solidFill>
                  <a:srgbClr val="0000FF"/>
                </a:solidFill>
                <a:latin typeface="+mj-lt"/>
              </a:rPr>
              <a:t>Bản</a:t>
            </a:r>
            <a:r>
              <a:rPr lang="en-US" sz="28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</a:rPr>
              <a:t>đồ</a:t>
            </a:r>
            <a:r>
              <a:rPr lang="en-US" sz="28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</a:rPr>
              <a:t>chính</a:t>
            </a:r>
            <a:r>
              <a:rPr lang="en-US" sz="28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</a:rPr>
              <a:t>trị</a:t>
            </a:r>
            <a:r>
              <a:rPr lang="en-US" sz="28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</a:rPr>
              <a:t>châu</a:t>
            </a:r>
            <a:r>
              <a:rPr lang="en-US" sz="2800" dirty="0">
                <a:solidFill>
                  <a:srgbClr val="0000FF"/>
                </a:solidFill>
                <a:latin typeface="+mj-lt"/>
              </a:rPr>
              <a:t> Á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CD5A064-6AF7-4821-9D97-4678A098C16E}"/>
              </a:ext>
            </a:extLst>
          </p:cNvPr>
          <p:cNvSpPr/>
          <p:nvPr/>
        </p:nvSpPr>
        <p:spPr>
          <a:xfrm>
            <a:off x="3863448" y="3341854"/>
            <a:ext cx="4229987" cy="1393990"/>
          </a:xfrm>
          <a:prstGeom prst="round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00FF"/>
                </a:solidFill>
                <a:latin typeface="#9Slide07 IcielBaliho Script" pitchFamily="2" charset="0"/>
              </a:rPr>
              <a:t> </a:t>
            </a:r>
            <a:r>
              <a:rPr lang="vi-VN" sz="2800" dirty="0">
                <a:solidFill>
                  <a:srgbClr val="0000FF"/>
                </a:solidFill>
                <a:latin typeface="+mj-lt"/>
              </a:rPr>
              <a:t>2. </a:t>
            </a:r>
            <a:r>
              <a:rPr lang="en-US" sz="2800" dirty="0" err="1">
                <a:solidFill>
                  <a:srgbClr val="0000FF"/>
                </a:solidFill>
                <a:latin typeface="+mj-lt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</a:rPr>
              <a:t>khu</a:t>
            </a:r>
            <a:r>
              <a:rPr lang="en-US" sz="28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</a:rPr>
              <a:t>vực</a:t>
            </a:r>
            <a:r>
              <a:rPr lang="en-US" sz="28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</a:rPr>
              <a:t>thuộc</a:t>
            </a:r>
            <a:r>
              <a:rPr lang="en-US" sz="28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</a:rPr>
              <a:t>châu</a:t>
            </a:r>
            <a:r>
              <a:rPr lang="en-US" sz="2800" dirty="0">
                <a:solidFill>
                  <a:srgbClr val="0000FF"/>
                </a:solidFill>
                <a:latin typeface="+mj-lt"/>
              </a:rPr>
              <a:t> Á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EC9343-FFBD-4F1E-B083-1F4FB70D5E3A}"/>
              </a:ext>
            </a:extLst>
          </p:cNvPr>
          <p:cNvSpPr/>
          <p:nvPr/>
        </p:nvSpPr>
        <p:spPr>
          <a:xfrm>
            <a:off x="0" y="0"/>
            <a:ext cx="1524000" cy="5143500"/>
          </a:xfrm>
          <a:prstGeom prst="rect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07636B0-E3D4-48ED-808E-7DBF5F669258}"/>
              </a:ext>
            </a:extLst>
          </p:cNvPr>
          <p:cNvSpPr/>
          <p:nvPr/>
        </p:nvSpPr>
        <p:spPr>
          <a:xfrm>
            <a:off x="457200" y="1946440"/>
            <a:ext cx="1828799" cy="1752600"/>
          </a:xfrm>
          <a:prstGeom prst="ellipse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0000FF"/>
                </a:solidFill>
                <a:latin typeface="#9Slide07 Cadena" panose="02000503000000020004" pitchFamily="2" charset="0"/>
              </a:rPr>
              <a:t>NỘI DUNG</a:t>
            </a:r>
            <a:endParaRPr lang="en-US" sz="2800">
              <a:solidFill>
                <a:srgbClr val="0000FF"/>
              </a:solidFill>
              <a:latin typeface="#9Slide07 Cadena" panose="0200050300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19819D-0926-4724-96D1-0A25E8183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404819"/>
            <a:ext cx="1007532" cy="10075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0654069-08C5-4E89-8EAF-1AD850B94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6022" y="2627430"/>
            <a:ext cx="1864620" cy="186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23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AD84D8-8347-49ED-AC37-633E05E204EE}"/>
              </a:ext>
            </a:extLst>
          </p:cNvPr>
          <p:cNvSpPr/>
          <p:nvPr/>
        </p:nvSpPr>
        <p:spPr>
          <a:xfrm>
            <a:off x="674451" y="196500"/>
            <a:ext cx="4202349" cy="583353"/>
          </a:xfrm>
          <a:prstGeom prst="round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bg1"/>
                </a:solidFill>
                <a:latin typeface="+mj-lt"/>
              </a:rPr>
              <a:t>1.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Bản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đồ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chính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trị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châu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Á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407D38-A347-41AF-915D-ED0FDC741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96500"/>
            <a:ext cx="629919" cy="6299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2A10C2-25E1-4BB9-AA53-13E124A88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170" y="918606"/>
            <a:ext cx="4072481" cy="422489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0FE28F8-675C-4A71-8281-7CF07999F75A}"/>
              </a:ext>
            </a:extLst>
          </p:cNvPr>
          <p:cNvSpPr/>
          <p:nvPr/>
        </p:nvSpPr>
        <p:spPr>
          <a:xfrm>
            <a:off x="1004344" y="4019550"/>
            <a:ext cx="3364149" cy="1230395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 smtClean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E913E6-14BE-4BF0-9A59-13319489A3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369651" y="4019550"/>
            <a:ext cx="1524000" cy="1295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600" y="965172"/>
            <a:ext cx="4343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latin typeface="+mj-lt"/>
                <a:ea typeface="#9Slide02 Noi dung rat dai" panose="02000000000000000000" pitchFamily="2" charset="0"/>
              </a:rPr>
              <a:t>- Châu Á gồm 49 quốc gia và vùng lãnh thổ.</a:t>
            </a:r>
          </a:p>
          <a:p>
            <a:pPr algn="just"/>
            <a:r>
              <a:rPr lang="vi-VN" sz="2000" dirty="0">
                <a:latin typeface="+mj-lt"/>
                <a:ea typeface="#9Slide02 Noi dung rat dai" panose="02000000000000000000" pitchFamily="2" charset="0"/>
              </a:rPr>
              <a:t>- Trên bản đồ chính trị, Châu Á được phân chia thành 6 khu vực: Bắc Á, Đông Á, Đông Nam Á, Nam Á, Tây Á, Trung Á.</a:t>
            </a:r>
          </a:p>
        </p:txBody>
      </p:sp>
      <p:sp>
        <p:nvSpPr>
          <p:cNvPr id="9" name="Rectangle 8"/>
          <p:cNvSpPr/>
          <p:nvPr/>
        </p:nvSpPr>
        <p:spPr>
          <a:xfrm>
            <a:off x="153477" y="2907859"/>
            <a:ext cx="3351723" cy="707886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+mj-lt"/>
              </a:rPr>
              <a:t>2</a:t>
            </a:r>
            <a:r>
              <a:rPr lang="vi-VN" sz="2000" dirty="0" smtClean="0">
                <a:solidFill>
                  <a:schemeClr val="bg1"/>
                </a:solidFill>
                <a:latin typeface="+mj-lt"/>
              </a:rPr>
              <a:t>. </a:t>
            </a:r>
            <a:r>
              <a:rPr lang="en-US" sz="2000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j-lt"/>
              </a:rPr>
              <a:t>khu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j-lt"/>
              </a:rPr>
              <a:t>vực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j-lt"/>
              </a:rPr>
              <a:t>thuộc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j-lt"/>
              </a:rPr>
              <a:t>châu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Á</a:t>
            </a:r>
          </a:p>
          <a:p>
            <a:pPr algn="just"/>
            <a:r>
              <a:rPr lang="en-US" sz="2000" dirty="0" smtClean="0">
                <a:solidFill>
                  <a:schemeClr val="bg1"/>
                </a:solidFill>
                <a:latin typeface="+mj-lt"/>
              </a:rPr>
              <a:t>a. 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</a:rPr>
              <a:t>Khu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</a:rPr>
              <a:t>vực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</a:rPr>
              <a:t>Bắc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 Á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0843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6" grpId="0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9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B86890FC-0BA0-4736-A43C-B886219D58BA}">
  <we:reference id="wa104380907" version="3.0.0.0" store="en-US" storeType="OMEX"/>
  <we:alternateReferences>
    <we:reference id="WA104380907" version="3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647</Words>
  <Application>Microsoft Office PowerPoint</Application>
  <PresentationFormat>On-screen Show (16:9)</PresentationFormat>
  <Paragraphs>96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#9Slide02 Noi dung rat dai</vt:lpstr>
      <vt:lpstr>#9Slide07 Cadena</vt:lpstr>
      <vt:lpstr>#9Slide07 IcielBaliho Script</vt:lpstr>
      <vt:lpstr>#9Slide07 IcielPony</vt:lpstr>
      <vt:lpstr>Arial</vt:lpstr>
      <vt:lpstr>Calibri</vt:lpstr>
      <vt:lpstr>Calibri Light</vt:lpstr>
      <vt:lpstr>等线</vt:lpstr>
      <vt:lpstr>Patrick Hand</vt:lpstr>
      <vt:lpstr>Times New Roman</vt:lpstr>
      <vt:lpstr>Office Theme</vt:lpstr>
      <vt:lpstr>1_Office Theme</vt:lpstr>
      <vt:lpstr>5_Office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pham</dc:creator>
  <cp:lastModifiedBy>Admin</cp:lastModifiedBy>
  <cp:revision>34</cp:revision>
  <dcterms:created xsi:type="dcterms:W3CDTF">2022-06-22T06:37:48Z</dcterms:created>
  <dcterms:modified xsi:type="dcterms:W3CDTF">2023-12-13T02:41:44Z</dcterms:modified>
</cp:coreProperties>
</file>