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176" r:id="rId1"/>
    <p:sldMasterId id="2147485045" r:id="rId2"/>
    <p:sldMasterId id="2147485057" r:id="rId3"/>
  </p:sldMasterIdLst>
  <p:notesMasterIdLst>
    <p:notesMasterId r:id="rId24"/>
  </p:notesMasterIdLst>
  <p:sldIdLst>
    <p:sldId id="479" r:id="rId4"/>
    <p:sldId id="494" r:id="rId5"/>
    <p:sldId id="495" r:id="rId6"/>
    <p:sldId id="481" r:id="rId7"/>
    <p:sldId id="482" r:id="rId8"/>
    <p:sldId id="412" r:id="rId9"/>
    <p:sldId id="447" r:id="rId10"/>
    <p:sldId id="484" r:id="rId11"/>
    <p:sldId id="485" r:id="rId12"/>
    <p:sldId id="411" r:id="rId13"/>
    <p:sldId id="486" r:id="rId14"/>
    <p:sldId id="489" r:id="rId15"/>
    <p:sldId id="490" r:id="rId16"/>
    <p:sldId id="491" r:id="rId17"/>
    <p:sldId id="496" r:id="rId18"/>
    <p:sldId id="492" r:id="rId19"/>
    <p:sldId id="488" r:id="rId20"/>
    <p:sldId id="493" r:id="rId21"/>
    <p:sldId id="433" r:id="rId22"/>
    <p:sldId id="451"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14" autoAdjust="0"/>
    <p:restoredTop sz="94660"/>
  </p:normalViewPr>
  <p:slideViewPr>
    <p:cSldViewPr snapToGrid="0">
      <p:cViewPr varScale="1">
        <p:scale>
          <a:sx n="82" d="100"/>
          <a:sy n="82" d="100"/>
        </p:scale>
        <p:origin x="475" y="5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6</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6A2F2B-5DD9-4B9D-8B58-9C90B0D0A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7598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D1A9B7-633D-4C17-903F-D71C5CD562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99315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F8A791-7A35-4200-8A9C-510387661B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4054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E269C5-5352-47E7-8201-D4A1CFC372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86289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99C2854-26D3-4CAD-8530-EE7FB5F574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612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C647C2B-1E18-48CB-9388-42A54D36C3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8874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15AEB97-0AD6-4161-AFB9-B2EFA5C0EA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07684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298D26-0C35-467B-B7B9-B1E35E913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6808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F4DFC6-77CF-446F-902D-C29BB0BC39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36964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5D454A-5E82-428C-8FA1-E641E18225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5453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86E25C-E3EB-4D02-A1D3-56DB8E9452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4485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A690FB5-EB22-4AFB-AA3C-3521B8B363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4286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46"/>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2/28/2022</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60"/>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2022/2/28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2022/2/28</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2022/2/28</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2022/2/28</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2022/2/28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35"/>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35"/>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9" y="6042035"/>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2022/2/28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2022/2/28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2022/2/28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2022/2/28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2022/2/28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2022/2/28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2022/2/28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2022/2/28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2022/2/28</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2022/2/28</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2022/2/28</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2022/2/28</a:t>
            </a:fld>
            <a:endParaRPr lang="zh-CN" altLang="en-US"/>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2022/2/28</a:t>
            </a:fld>
            <a:endParaRPr lang="zh-CN" altLang="en-US"/>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2022/2/28</a:t>
            </a:fld>
            <a:endParaRPr lang="zh-CN" altLang="en-US"/>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2022/2/28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2022/2/28</a:t>
            </a:fld>
            <a:endParaRPr lang="zh-CN" altLang="en-US">
              <a:solidFill>
                <a:srgbClr val="5F5F5F"/>
              </a:solidFill>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2022/2/28</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2022/2/28</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2022/2/28</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2022/2/28</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2022/2/28</a:t>
            </a:fld>
            <a:endParaRPr lang="zh-CN" altLang="en-US"/>
          </a:p>
        </p:txBody>
      </p:sp>
      <p:sp>
        <p:nvSpPr>
          <p:cNvPr id="3" name="页脚占位符 4"/>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2022/2/28</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microsoft.com/office/2007/relationships/media" Target="../media/media1.mp3"/><Relationship Id="rId95" Type="http://schemas.openxmlformats.org/officeDocument/2006/relationships/image" Target="../media/image4.emf"/><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audio" Target="../media/media1.mp3"/><Relationship Id="rId9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6.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1.emf"/><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image" Target="../media/image2.emf"/><Relationship Id="rId98"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3.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2"/>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3"/>
          <a:stretch>
            <a:fillRect/>
          </a:stretch>
        </p:blipFill>
        <p:spPr>
          <a:xfrm>
            <a:off x="8875413" y="469093"/>
            <a:ext cx="3525249" cy="1484315"/>
          </a:xfrm>
          <a:prstGeom prst="rect">
            <a:avLst/>
          </a:prstGeom>
        </p:spPr>
      </p:pic>
      <p:pic>
        <p:nvPicPr>
          <p:cNvPr id="4" name="郑柏林 - 小跳豆">
            <a:hlinkClick r:id="" action="ppaction://media"/>
          </p:cNvPr>
          <p:cNvPicPr>
            <a:picLocks noChangeAspect="1"/>
          </p:cNvPicPr>
          <p:nvPr userDrawn="1">
            <a:audioFile r:link="rId91"/>
            <p:extLst>
              <p:ext uri="{DAA4B4D4-6D71-4841-9C94-3DE7FCFB9230}">
                <p14:media xmlns:p14="http://schemas.microsoft.com/office/powerpoint/2010/main" r:embed="rId90"/>
              </p:ext>
            </p:extLst>
          </p:nvPr>
        </p:nvPicPr>
        <p:blipFill>
          <a:blip r:embed="rId94"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6"/>
          <a:stretch>
            <a:fillRect/>
          </a:stretch>
        </p:blipFill>
        <p:spPr>
          <a:xfrm>
            <a:off x="-581574" y="5124427"/>
            <a:ext cx="13107348" cy="1852751"/>
          </a:xfrm>
          <a:prstGeom prst="rect">
            <a:avLst/>
          </a:prstGeom>
        </p:spPr>
      </p:pic>
      <p:pic>
        <p:nvPicPr>
          <p:cNvPr id="23" name="图片 22"/>
          <p:cNvPicPr>
            <a:picLocks noChangeAspect="1"/>
          </p:cNvPicPr>
          <p:nvPr userDrawn="1"/>
        </p:nvPicPr>
        <p:blipFill rotWithShape="1">
          <a:blip r:embed="rId97"/>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8"/>
          <a:stretch>
            <a:fillRect/>
          </a:stretch>
        </p:blipFill>
        <p:spPr>
          <a:xfrm rot="16200000">
            <a:off x="2601229"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0" r:id="rId31"/>
    <p:sldLayoutId id="2147484251" r:id="rId32"/>
    <p:sldLayoutId id="2147484252" r:id="rId33"/>
    <p:sldLayoutId id="2147484253" r:id="rId34"/>
    <p:sldLayoutId id="2147484317" r:id="rId35"/>
    <p:sldLayoutId id="2147484333" r:id="rId36"/>
    <p:sldLayoutId id="2147484334" r:id="rId37"/>
    <p:sldLayoutId id="2147484361" r:id="rId38"/>
    <p:sldLayoutId id="2147484362" r:id="rId39"/>
    <p:sldLayoutId id="2147484366" r:id="rId40"/>
    <p:sldLayoutId id="2147484369" r:id="rId41"/>
    <p:sldLayoutId id="2147484370" r:id="rId42"/>
    <p:sldLayoutId id="2147484372" r:id="rId43"/>
    <p:sldLayoutId id="2147484390" r:id="rId44"/>
    <p:sldLayoutId id="2147484391" r:id="rId45"/>
    <p:sldLayoutId id="2147484392" r:id="rId46"/>
    <p:sldLayoutId id="2147484393" r:id="rId47"/>
    <p:sldLayoutId id="2147484394" r:id="rId48"/>
    <p:sldLayoutId id="2147484465" r:id="rId49"/>
    <p:sldLayoutId id="2147484466" r:id="rId50"/>
    <p:sldLayoutId id="2147484494" r:id="rId51"/>
    <p:sldLayoutId id="2147484521" r:id="rId52"/>
    <p:sldLayoutId id="2147484529" r:id="rId53"/>
    <p:sldLayoutId id="2147484536" r:id="rId54"/>
    <p:sldLayoutId id="2147484537" r:id="rId55"/>
    <p:sldLayoutId id="2147484604" r:id="rId56"/>
    <p:sldLayoutId id="2147484621" r:id="rId57"/>
    <p:sldLayoutId id="2147484648" r:id="rId58"/>
    <p:sldLayoutId id="2147484656" r:id="rId59"/>
    <p:sldLayoutId id="2147484658" r:id="rId60"/>
    <p:sldLayoutId id="2147484659" r:id="rId61"/>
    <p:sldLayoutId id="2147484660" r:id="rId62"/>
    <p:sldLayoutId id="2147484661" r:id="rId63"/>
    <p:sldLayoutId id="2147484662" r:id="rId64"/>
    <p:sldLayoutId id="2147484663" r:id="rId65"/>
    <p:sldLayoutId id="2147484664" r:id="rId66"/>
    <p:sldLayoutId id="2147484666" r:id="rId67"/>
    <p:sldLayoutId id="2147484668" r:id="rId68"/>
    <p:sldLayoutId id="2147484670" r:id="rId69"/>
    <p:sldLayoutId id="2147484672" r:id="rId70"/>
    <p:sldLayoutId id="2147484681" r:id="rId71"/>
    <p:sldLayoutId id="2147484683" r:id="rId72"/>
    <p:sldLayoutId id="2147484685" r:id="rId73"/>
    <p:sldLayoutId id="2147484687" r:id="rId74"/>
    <p:sldLayoutId id="2147484689" r:id="rId75"/>
    <p:sldLayoutId id="2147484691" r:id="rId76"/>
    <p:sldLayoutId id="2147484692" r:id="rId77"/>
    <p:sldLayoutId id="2147484696" r:id="rId78"/>
    <p:sldLayoutId id="2147484697" r:id="rId79"/>
    <p:sldLayoutId id="2147484698" r:id="rId80"/>
    <p:sldLayoutId id="2147484699" r:id="rId81"/>
    <p:sldLayoutId id="2147484700" r:id="rId82"/>
    <p:sldLayoutId id="2147484713" r:id="rId83"/>
    <p:sldLayoutId id="2147484990" r:id="rId84"/>
    <p:sldLayoutId id="2147484994" r:id="rId85"/>
    <p:sldLayoutId id="2147484998" r:id="rId86"/>
    <p:sldLayoutId id="2147484999" r:id="rId87"/>
    <p:sldLayoutId id="2147485008" r:id="rId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2/28/2022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5A39A487-6052-44BB-9CE2-2D63E4C3C9CC}" type="slidenum">
              <a:rPr lang="en-US">
                <a:solidFill>
                  <a:prstClr val="black">
                    <a:tint val="75000"/>
                  </a:prstClr>
                </a:solidFill>
                <a:latin typeface="Arial" charset="0"/>
              </a:rPr>
              <a:pPr defTabSz="914400" fontAlgn="base">
                <a:spcBef>
                  <a:spcPct val="0"/>
                </a:spcBef>
                <a:spcAft>
                  <a:spcPct val="0"/>
                </a:spcAft>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818909133"/>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23.png"/><Relationship Id="rId2" Type="http://schemas.openxmlformats.org/officeDocument/2006/relationships/image" Target="../media/image30.wmf"/><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svg"/><Relationship Id="rId7"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0.jpeg"/><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419100"/>
            <a:ext cx="14120563" cy="79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81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53537" y="1123695"/>
            <a:ext cx="8546831"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801" y="2616202"/>
            <a:ext cx="7054427" cy="95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56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Luyện</a:t>
            </a:r>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56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tập</a:t>
            </a:r>
            <a:endPar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p:txBody>
      </p:sp>
      <p:sp>
        <p:nvSpPr>
          <p:cNvPr id="8" name="五角星 4"/>
          <p:cNvSpPr/>
          <p:nvPr/>
        </p:nvSpPr>
        <p:spPr>
          <a:xfrm rot="19903756">
            <a:off x="1043169" y="3001803"/>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5" y="47823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8" y="46996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70" y="4232375"/>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53" y="413028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5" y="4643506"/>
            <a:ext cx="248231"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5" y="4967963"/>
            <a:ext cx="124115"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7"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3"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9" y="4442663"/>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11</a:t>
            </a:fld>
            <a:endParaRPr lang="en-US" altLang="en-US">
              <a:solidFill>
                <a:srgbClr val="5F5F5F"/>
              </a:solidFill>
              <a:cs typeface="Arial" panose="020B0604020202020204" pitchFamily="34" charset="0"/>
            </a:endParaRPr>
          </a:p>
        </p:txBody>
      </p:sp>
      <p:sp>
        <p:nvSpPr>
          <p:cNvPr id="5" name="Snip Diagonal Corner Rectangle 4"/>
          <p:cNvSpPr/>
          <p:nvPr/>
        </p:nvSpPr>
        <p:spPr>
          <a:xfrm>
            <a:off x="466718" y="171450"/>
            <a:ext cx="11725282" cy="6477000"/>
          </a:xfrm>
          <a:prstGeom prst="snip2DiagRect">
            <a:avLst/>
          </a:prstGeom>
          <a:ln>
            <a:solidFill>
              <a:schemeClr val="tx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b="1" dirty="0">
                <a:latin typeface="Times New Roman"/>
                <a:ea typeface="Times New Roman"/>
                <a:cs typeface="Times New Roman"/>
              </a:rPr>
              <a:t>: </a:t>
            </a:r>
          </a:p>
          <a:p>
            <a:pPr>
              <a:spcAft>
                <a:spcPts val="0"/>
              </a:spcAft>
            </a:pPr>
            <a:r>
              <a:rPr lang="en-US" sz="4000" b="1" dirty="0" err="1">
                <a:latin typeface="Times New Roman"/>
                <a:ea typeface="Times New Roman"/>
                <a:cs typeface="Times New Roman"/>
              </a:rPr>
              <a:t>Bài</a:t>
            </a:r>
            <a:r>
              <a:rPr lang="en-US" sz="4000" b="1" dirty="0">
                <a:latin typeface="Times New Roman"/>
                <a:ea typeface="Times New Roman"/>
                <a:cs typeface="Times New Roman"/>
              </a:rPr>
              <a:t> </a:t>
            </a:r>
            <a:r>
              <a:rPr lang="en-US" sz="4000" b="1" dirty="0" err="1">
                <a:latin typeface="Times New Roman"/>
                <a:ea typeface="Times New Roman"/>
                <a:cs typeface="Times New Roman"/>
              </a:rPr>
              <a:t>tập</a:t>
            </a:r>
            <a:r>
              <a:rPr lang="en-US" sz="4000" b="1" dirty="0">
                <a:latin typeface="Times New Roman"/>
                <a:ea typeface="Times New Roman"/>
                <a:cs typeface="Times New Roman"/>
              </a:rPr>
              <a:t> 1. </a:t>
            </a:r>
            <a:endParaRPr lang="en-US" sz="3600" dirty="0">
              <a:latin typeface=".VnTime"/>
              <a:ea typeface="Times New Roman"/>
              <a:cs typeface="Times New Roman"/>
            </a:endParaRPr>
          </a:p>
          <a:p>
            <a:pPr>
              <a:spcAft>
                <a:spcPts val="0"/>
              </a:spcAft>
            </a:pPr>
            <a:r>
              <a:rPr lang="en-US" sz="4000" dirty="0">
                <a:solidFill>
                  <a:srgbClr val="0000FF"/>
                </a:solidFill>
                <a:latin typeface="Times New Roman"/>
                <a:ea typeface="Times New Roman"/>
                <a:cs typeface="Times New Roman"/>
              </a:rPr>
              <a:t> </a:t>
            </a:r>
            <a:r>
              <a:rPr lang="en-US" sz="4000" dirty="0">
                <a:latin typeface="Times New Roman"/>
                <a:ea typeface="Times New Roman"/>
                <a:cs typeface="Times New Roman"/>
              </a:rPr>
              <a:t>a) </a:t>
            </a:r>
            <a:r>
              <a:rPr lang="en-US" sz="4000" dirty="0" err="1">
                <a:latin typeface="Times New Roman"/>
                <a:ea typeface="Times New Roman"/>
                <a:cs typeface="Times New Roman"/>
              </a:rPr>
              <a:t>Việt</a:t>
            </a:r>
            <a:r>
              <a:rPr lang="en-US" sz="4000" dirty="0">
                <a:latin typeface="Times New Roman"/>
                <a:ea typeface="Times New Roman"/>
                <a:cs typeface="Times New Roman"/>
              </a:rPr>
              <a:t> </a:t>
            </a:r>
            <a:r>
              <a:rPr lang="en-US" sz="4000" dirty="0" err="1">
                <a:latin typeface="Times New Roman"/>
                <a:ea typeface="Times New Roman"/>
                <a:cs typeface="Times New Roman"/>
              </a:rPr>
              <a:t>hoa</a:t>
            </a:r>
            <a:r>
              <a:rPr lang="en-US" sz="4000" dirty="0">
                <a:latin typeface="Times New Roman"/>
                <a:ea typeface="Times New Roman"/>
                <a:cs typeface="Times New Roman"/>
              </a:rPr>
              <a:t> </a:t>
            </a:r>
            <a:r>
              <a:rPr lang="en-US" sz="4000" dirty="0" err="1">
                <a:latin typeface="Times New Roman"/>
                <a:ea typeface="Times New Roman"/>
                <a:cs typeface="Times New Roman"/>
              </a:rPr>
              <a:t>tên</a:t>
            </a:r>
            <a:r>
              <a:rPr lang="en-US" sz="4000" dirty="0">
                <a:latin typeface="Times New Roman"/>
                <a:ea typeface="Times New Roman"/>
                <a:cs typeface="Times New Roman"/>
              </a:rPr>
              <a:t> </a:t>
            </a:r>
            <a:r>
              <a:rPr lang="en-US" sz="4000" dirty="0" err="1">
                <a:latin typeface="Times New Roman"/>
                <a:ea typeface="Times New Roman"/>
                <a:cs typeface="Times New Roman"/>
              </a:rPr>
              <a:t>riêng</a:t>
            </a:r>
            <a:r>
              <a:rPr lang="en-US" sz="4000" dirty="0">
                <a:latin typeface="Times New Roman"/>
                <a:ea typeface="Times New Roman"/>
                <a:cs typeface="Times New Roman"/>
              </a:rPr>
              <a:t>: </a:t>
            </a:r>
            <a:r>
              <a:rPr lang="en-US" sz="4000" dirty="0" err="1">
                <a:latin typeface="Times New Roman"/>
                <a:ea typeface="Times New Roman"/>
                <a:cs typeface="Times New Roman"/>
              </a:rPr>
              <a:t>Hồ</a:t>
            </a:r>
            <a:r>
              <a:rPr lang="en-US" sz="4000" dirty="0">
                <a:latin typeface="Times New Roman"/>
                <a:ea typeface="Times New Roman"/>
                <a:cs typeface="Times New Roman"/>
              </a:rPr>
              <a:t> </a:t>
            </a:r>
            <a:r>
              <a:rPr lang="en-US" sz="4000" dirty="0" err="1">
                <a:latin typeface="Times New Roman"/>
                <a:ea typeface="Times New Roman"/>
                <a:cs typeface="Times New Roman"/>
              </a:rPr>
              <a:t>Chí</a:t>
            </a:r>
            <a:r>
              <a:rPr lang="en-US" sz="4000" dirty="0">
                <a:latin typeface="Times New Roman"/>
                <a:ea typeface="Times New Roman"/>
                <a:cs typeface="Times New Roman"/>
              </a:rPr>
              <a:t> Minh, </a:t>
            </a:r>
            <a:r>
              <a:rPr lang="en-US" sz="4000" dirty="0" err="1">
                <a:latin typeface="Times New Roman"/>
                <a:ea typeface="Times New Roman"/>
                <a:cs typeface="Times New Roman"/>
              </a:rPr>
              <a:t>Huế</a:t>
            </a:r>
            <a:r>
              <a:rPr lang="en-US" sz="4000" dirty="0">
                <a:latin typeface="Times New Roman"/>
                <a:ea typeface="Times New Roman"/>
                <a:cs typeface="Times New Roman"/>
              </a:rPr>
              <a:t>, </a:t>
            </a:r>
            <a:r>
              <a:rPr lang="en-US" sz="4000" dirty="0" err="1">
                <a:latin typeface="Times New Roman"/>
                <a:ea typeface="Times New Roman"/>
                <a:cs typeface="Times New Roman"/>
              </a:rPr>
              <a:t>Hà</a:t>
            </a:r>
            <a:r>
              <a:rPr lang="en-US" sz="4000" dirty="0">
                <a:latin typeface="Times New Roman"/>
                <a:ea typeface="Times New Roman"/>
                <a:cs typeface="Times New Roman"/>
              </a:rPr>
              <a:t> </a:t>
            </a:r>
            <a:r>
              <a:rPr lang="en-US" sz="4000" dirty="0" err="1">
                <a:latin typeface="Times New Roman"/>
                <a:ea typeface="Times New Roman"/>
                <a:cs typeface="Times New Roman"/>
              </a:rPr>
              <a:t>Nội</a:t>
            </a:r>
            <a:r>
              <a:rPr lang="en-US" sz="4000" dirty="0">
                <a:latin typeface="Times New Roman"/>
                <a:ea typeface="Times New Roman"/>
                <a:cs typeface="Times New Roman"/>
              </a:rPr>
              <a:t>, </a:t>
            </a:r>
            <a:r>
              <a:rPr lang="en-US" sz="4000" dirty="0" err="1">
                <a:latin typeface="Times New Roman"/>
                <a:ea typeface="Times New Roman"/>
                <a:cs typeface="Times New Roman"/>
              </a:rPr>
              <a:t>Hàng</a:t>
            </a:r>
            <a:r>
              <a:rPr lang="en-US" sz="4000" dirty="0">
                <a:latin typeface="Times New Roman"/>
                <a:ea typeface="Times New Roman"/>
                <a:cs typeface="Times New Roman"/>
              </a:rPr>
              <a:t> </a:t>
            </a:r>
            <a:r>
              <a:rPr lang="en-US" sz="4000" dirty="0" err="1">
                <a:latin typeface="Times New Roman"/>
                <a:ea typeface="Times New Roman"/>
                <a:cs typeface="Times New Roman"/>
              </a:rPr>
              <a:t>Bè</a:t>
            </a:r>
            <a:r>
              <a:rPr lang="en-US" sz="4000" dirty="0">
                <a:latin typeface="Times New Roman"/>
                <a:ea typeface="Times New Roman"/>
                <a:cs typeface="Times New Roman"/>
              </a:rPr>
              <a:t>, </a:t>
            </a:r>
            <a:r>
              <a:rPr lang="en-US" sz="4000" dirty="0" err="1">
                <a:latin typeface="Times New Roman"/>
                <a:ea typeface="Times New Roman"/>
                <a:cs typeface="Times New Roman"/>
              </a:rPr>
              <a:t>Mang</a:t>
            </a:r>
            <a:r>
              <a:rPr lang="en-US" sz="4000" dirty="0">
                <a:latin typeface="Times New Roman"/>
                <a:ea typeface="Times New Roman"/>
                <a:cs typeface="Times New Roman"/>
              </a:rPr>
              <a:t> </a:t>
            </a:r>
            <a:r>
              <a:rPr lang="en-US" sz="4000" dirty="0" err="1">
                <a:latin typeface="Times New Roman"/>
                <a:ea typeface="Times New Roman"/>
                <a:cs typeface="Times New Roman"/>
              </a:rPr>
              <a:t>Cá</a:t>
            </a:r>
            <a:endParaRPr lang="en-US" sz="3600" dirty="0">
              <a:latin typeface=".VnTime"/>
              <a:ea typeface="Times New Roman"/>
              <a:cs typeface="Times New Roman"/>
            </a:endParaRPr>
          </a:p>
          <a:p>
            <a:pPr>
              <a:spcAft>
                <a:spcPts val="0"/>
              </a:spcAft>
            </a:pPr>
            <a:r>
              <a:rPr lang="en-US" sz="4000" dirty="0">
                <a:latin typeface="Times New Roman"/>
                <a:ea typeface="Times New Roman"/>
                <a:cs typeface="Times New Roman"/>
              </a:rPr>
              <a:t>b) </a:t>
            </a:r>
            <a:r>
              <a:rPr lang="en-US" sz="4000" dirty="0" err="1">
                <a:latin typeface="Times New Roman"/>
                <a:ea typeface="Times New Roman"/>
                <a:cs typeface="Times New Roman"/>
              </a:rPr>
              <a:t>Viết</a:t>
            </a:r>
            <a:r>
              <a:rPr lang="en-US" sz="4000" dirty="0">
                <a:latin typeface="Times New Roman"/>
                <a:ea typeface="Times New Roman"/>
                <a:cs typeface="Times New Roman"/>
              </a:rPr>
              <a:t> </a:t>
            </a:r>
            <a:r>
              <a:rPr lang="en-US" sz="4000" dirty="0" err="1">
                <a:latin typeface="Times New Roman"/>
                <a:ea typeface="Times New Roman"/>
                <a:cs typeface="Times New Roman"/>
              </a:rPr>
              <a:t>hoa</a:t>
            </a:r>
            <a:r>
              <a:rPr lang="en-US" sz="4000" dirty="0">
                <a:latin typeface="Times New Roman"/>
                <a:ea typeface="Times New Roman"/>
                <a:cs typeface="Times New Roman"/>
              </a:rPr>
              <a:t> </a:t>
            </a:r>
            <a:r>
              <a:rPr lang="en-US" sz="4000" dirty="0" err="1">
                <a:latin typeface="Times New Roman"/>
                <a:ea typeface="Times New Roman"/>
                <a:cs typeface="Times New Roman"/>
              </a:rPr>
              <a:t>tu</a:t>
            </a:r>
            <a:r>
              <a:rPr lang="en-US" sz="4000" dirty="0">
                <a:latin typeface="Times New Roman"/>
                <a:ea typeface="Times New Roman"/>
                <a:cs typeface="Times New Roman"/>
              </a:rPr>
              <a:t> </a:t>
            </a:r>
            <a:r>
              <a:rPr lang="en-US" sz="4000" dirty="0" err="1">
                <a:latin typeface="Times New Roman"/>
                <a:ea typeface="Times New Roman"/>
                <a:cs typeface="Times New Roman"/>
              </a:rPr>
              <a:t>từ</a:t>
            </a:r>
            <a:r>
              <a:rPr lang="en-US" sz="4000" dirty="0">
                <a:latin typeface="Times New Roman"/>
                <a:ea typeface="Times New Roman"/>
                <a:cs typeface="Times New Roman"/>
              </a:rPr>
              <a:t> (</a:t>
            </a:r>
            <a:r>
              <a:rPr lang="en-US" sz="4000" dirty="0" err="1">
                <a:latin typeface="Times New Roman"/>
                <a:ea typeface="Times New Roman"/>
                <a:cs typeface="Times New Roman"/>
              </a:rPr>
              <a:t>viết</a:t>
            </a:r>
            <a:r>
              <a:rPr lang="en-US" sz="4000" dirty="0">
                <a:latin typeface="Times New Roman"/>
                <a:ea typeface="Times New Roman"/>
                <a:cs typeface="Times New Roman"/>
              </a:rPr>
              <a:t> </a:t>
            </a:r>
            <a:r>
              <a:rPr lang="en-US" sz="4000" dirty="0" err="1">
                <a:latin typeface="Times New Roman"/>
                <a:ea typeface="Times New Roman"/>
                <a:cs typeface="Times New Roman"/>
              </a:rPr>
              <a:t>hoa</a:t>
            </a:r>
            <a:r>
              <a:rPr lang="en-US" sz="4000" dirty="0">
                <a:latin typeface="Times New Roman"/>
                <a:ea typeface="Times New Roman"/>
                <a:cs typeface="Times New Roman"/>
              </a:rPr>
              <a:t> </a:t>
            </a:r>
            <a:r>
              <a:rPr lang="en-US" sz="4000" dirty="0" err="1">
                <a:latin typeface="Times New Roman"/>
                <a:ea typeface="Times New Roman"/>
                <a:cs typeface="Times New Roman"/>
              </a:rPr>
              <a:t>để</a:t>
            </a:r>
            <a:r>
              <a:rPr lang="en-US" sz="4000" dirty="0">
                <a:latin typeface="Times New Roman"/>
                <a:ea typeface="Times New Roman"/>
                <a:cs typeface="Times New Roman"/>
              </a:rPr>
              <a:t> </a:t>
            </a:r>
            <a:r>
              <a:rPr lang="en-US" sz="4000" dirty="0" err="1">
                <a:latin typeface="Times New Roman"/>
                <a:ea typeface="Times New Roman"/>
                <a:cs typeface="Times New Roman"/>
              </a:rPr>
              <a:t>thế</a:t>
            </a:r>
            <a:r>
              <a:rPr lang="en-US" sz="4000" dirty="0">
                <a:latin typeface="Times New Roman"/>
                <a:ea typeface="Times New Roman"/>
                <a:cs typeface="Times New Roman"/>
              </a:rPr>
              <a:t> </a:t>
            </a:r>
            <a:r>
              <a:rPr lang="en-US" sz="4000" dirty="0" err="1">
                <a:latin typeface="Times New Roman"/>
                <a:ea typeface="Times New Roman"/>
                <a:cs typeface="Times New Roman"/>
              </a:rPr>
              <a:t>hiện</a:t>
            </a:r>
            <a:r>
              <a:rPr lang="en-US" sz="4000" dirty="0">
                <a:latin typeface="Times New Roman"/>
                <a:ea typeface="Times New Roman"/>
                <a:cs typeface="Times New Roman"/>
              </a:rPr>
              <a:t> </a:t>
            </a:r>
            <a:r>
              <a:rPr lang="en-US" sz="4000" dirty="0" err="1">
                <a:latin typeface="Times New Roman"/>
                <a:ea typeface="Times New Roman"/>
                <a:cs typeface="Times New Roman"/>
              </a:rPr>
              <a:t>sự</a:t>
            </a:r>
            <a:r>
              <a:rPr lang="en-US" sz="4000" dirty="0">
                <a:latin typeface="Times New Roman"/>
                <a:ea typeface="Times New Roman"/>
                <a:cs typeface="Times New Roman"/>
              </a:rPr>
              <a:t> </a:t>
            </a:r>
            <a:r>
              <a:rPr lang="en-US" sz="4000" dirty="0" err="1">
                <a:latin typeface="Times New Roman"/>
                <a:ea typeface="Times New Roman"/>
                <a:cs typeface="Times New Roman"/>
              </a:rPr>
              <a:t>kính</a:t>
            </a:r>
            <a:r>
              <a:rPr lang="en-US" sz="4000" dirty="0">
                <a:latin typeface="Times New Roman"/>
                <a:ea typeface="Times New Roman"/>
                <a:cs typeface="Times New Roman"/>
              </a:rPr>
              <a:t> </a:t>
            </a:r>
            <a:r>
              <a:rPr lang="en-US" sz="4000" dirty="0" err="1">
                <a:latin typeface="Times New Roman"/>
                <a:ea typeface="Times New Roman"/>
                <a:cs typeface="Times New Roman"/>
              </a:rPr>
              <a:t>trọng</a:t>
            </a:r>
            <a:r>
              <a:rPr lang="en-US" sz="4000" dirty="0">
                <a:latin typeface="Times New Roman"/>
                <a:ea typeface="Times New Roman"/>
                <a:cs typeface="Times New Roman"/>
              </a:rPr>
              <a:t>): </a:t>
            </a:r>
            <a:r>
              <a:rPr lang="en-US" sz="4000" dirty="0" err="1">
                <a:latin typeface="Times New Roman"/>
                <a:ea typeface="Times New Roman"/>
                <a:cs typeface="Times New Roman"/>
              </a:rPr>
              <a:t>Bác</a:t>
            </a:r>
            <a:r>
              <a:rPr lang="en-US" sz="4000" dirty="0">
                <a:latin typeface="Times New Roman"/>
                <a:ea typeface="Times New Roman"/>
                <a:cs typeface="Times New Roman"/>
              </a:rPr>
              <a:t>, </a:t>
            </a:r>
            <a:r>
              <a:rPr lang="en-US" sz="4000" dirty="0" err="1">
                <a:latin typeface="Times New Roman"/>
                <a:ea typeface="Times New Roman"/>
                <a:cs typeface="Times New Roman"/>
              </a:rPr>
              <a:t>người</a:t>
            </a:r>
            <a:r>
              <a:rPr lang="en-US" sz="4000" dirty="0">
                <a:latin typeface="Times New Roman"/>
                <a:ea typeface="Times New Roman"/>
                <a:cs typeface="Times New Roman"/>
              </a:rPr>
              <a:t> Cha, </a:t>
            </a:r>
            <a:r>
              <a:rPr lang="en-US" sz="4000" dirty="0" err="1">
                <a:latin typeface="Times New Roman"/>
                <a:ea typeface="Times New Roman"/>
                <a:cs typeface="Times New Roman"/>
              </a:rPr>
              <a:t>Lượm</a:t>
            </a:r>
            <a:endParaRPr lang="en-US" sz="3600" dirty="0">
              <a:effectLst/>
              <a:latin typeface=".VnTime"/>
              <a:ea typeface="Times New Roman"/>
              <a:cs typeface="Times New Roman"/>
            </a:endParaRPr>
          </a:p>
        </p:txBody>
      </p:sp>
    </p:spTree>
    <p:extLst>
      <p:ext uri="{BB962C8B-B14F-4D97-AF65-F5344CB8AC3E}">
        <p14:creationId xmlns:p14="http://schemas.microsoft.com/office/powerpoint/2010/main" val="4097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12</a:t>
            </a:fld>
            <a:endParaRPr lang="en-US" altLang="en-US">
              <a:solidFill>
                <a:srgbClr val="5F5F5F"/>
              </a:solidFill>
              <a:cs typeface="Arial" panose="020B0604020202020204" pitchFamily="34" charset="0"/>
            </a:endParaRPr>
          </a:p>
        </p:txBody>
      </p:sp>
      <p:sp>
        <p:nvSpPr>
          <p:cNvPr id="5" name="Snip Diagonal Corner Rectangle 4"/>
          <p:cNvSpPr/>
          <p:nvPr/>
        </p:nvSpPr>
        <p:spPr>
          <a:xfrm>
            <a:off x="142868" y="190500"/>
            <a:ext cx="11725282" cy="6477000"/>
          </a:xfrm>
          <a:prstGeom prst="snip2DiagRect">
            <a:avLst/>
          </a:prstGeom>
          <a:solidFill>
            <a:srgbClr val="7030A0">
              <a:alpha val="70000"/>
            </a:srgbClr>
          </a:solidFill>
          <a:ln w="12700" cap="flat" cmpd="sng" algn="ctr">
            <a:noFill/>
            <a:prstDash val="solid"/>
            <a:miter lim="800000"/>
          </a:ln>
          <a:effectLst/>
        </p:spPr>
        <p:txBody>
          <a:bodyPr rtlCol="0" anchor="ctr"/>
          <a:lstStyle/>
          <a:p>
            <a:pPr algn="ctr" defTabSz="914400"/>
            <a:r>
              <a:rPr lang="en-US" sz="3000" b="1" kern="0" dirty="0" err="1">
                <a:solidFill>
                  <a:prstClr val="white"/>
                </a:solidFill>
                <a:latin typeface="Times New Roman" panose="02020603050405020304" pitchFamily="18" charset="0"/>
                <a:cs typeface="Times New Roman" panose="02020603050405020304" pitchFamily="18" charset="0"/>
              </a:rPr>
              <a:t>Đáp</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án</a:t>
            </a:r>
            <a:r>
              <a:rPr lang="en-US" sz="3000" b="1" kern="0" dirty="0">
                <a:solidFill>
                  <a:prstClr val="white"/>
                </a:solidFill>
                <a:latin typeface="Times New Roman" panose="02020603050405020304" pitchFamily="18" charset="0"/>
                <a:cs typeface="Times New Roman" panose="02020603050405020304" pitchFamily="18" charset="0"/>
              </a:rPr>
              <a:t>: </a:t>
            </a:r>
          </a:p>
          <a:p>
            <a:pPr>
              <a:spcAft>
                <a:spcPts val="0"/>
              </a:spcAft>
            </a:pPr>
            <a:r>
              <a:rPr lang="en-US" sz="3000" b="1" kern="0" dirty="0" err="1">
                <a:solidFill>
                  <a:prstClr val="white"/>
                </a:solidFill>
                <a:latin typeface="Times New Roman" panose="02020603050405020304" pitchFamily="18" charset="0"/>
                <a:cs typeface="Times New Roman" panose="02020603050405020304" pitchFamily="18" charset="0"/>
              </a:rPr>
              <a:t>Bài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tập</a:t>
            </a:r>
            <a:r>
              <a:rPr lang="en-US" sz="3000" b="1" kern="0" dirty="0">
                <a:solidFill>
                  <a:prstClr val="white"/>
                </a:solidFill>
                <a:latin typeface="Times New Roman" panose="02020603050405020304" pitchFamily="18" charset="0"/>
                <a:cs typeface="Times New Roman" panose="02020603050405020304" pitchFamily="18" charset="0"/>
              </a:rPr>
              <a:t> 2. </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trong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bài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Đêm</a:t>
            </a:r>
            <a:r>
              <a:rPr lang="en-US" sz="3000" b="1" kern="0" dirty="0">
                <a:solidFill>
                  <a:prstClr val="white"/>
                </a:solidFill>
                <a:latin typeface="Times New Roman" panose="02020603050405020304" pitchFamily="18" charset="0"/>
                <a:cs typeface="Times New Roman" panose="02020603050405020304" pitchFamily="18" charset="0"/>
              </a:rPr>
              <a:t> nay </a:t>
            </a:r>
            <a:r>
              <a:rPr lang="en-US" sz="3000" b="1" kern="0" dirty="0" err="1">
                <a:solidFill>
                  <a:prstClr val="white"/>
                </a:solidFill>
                <a:latin typeface="Times New Roman" panose="02020603050405020304" pitchFamily="18" charset="0"/>
                <a:cs typeface="Times New Roman" panose="02020603050405020304" pitchFamily="18" charset="0"/>
              </a:rPr>
              <a:t>Bác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không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ngủ</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nhẹ</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lồng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lộng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thổn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thức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thì</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ngủ</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ngon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chồn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bề</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bộn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hốt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hoảng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đinh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nình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phăng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phắc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vội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vàng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nằng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nặc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mênh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mông</a:t>
            </a:r>
            <a:r>
              <a:rPr lang="en-US" sz="3000" b="1" kern="0" dirty="0">
                <a:solidFill>
                  <a:prstClr val="white"/>
                </a:solidFill>
                <a:latin typeface="Times New Roman" panose="02020603050405020304" pitchFamily="18" charset="0"/>
                <a:cs typeface="Times New Roman" panose="02020603050405020304" pitchFamily="18" charset="0"/>
              </a:rPr>
              <a:t>.</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được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sử</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dụng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như</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một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yếu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tố</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nghệ</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thuật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nổi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bật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đem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đến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cho</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bài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một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vẻ</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đặc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sắc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riêng</a:t>
            </a:r>
            <a:r>
              <a:rPr lang="en-US" sz="3000" b="1" kern="0" dirty="0">
                <a:solidFill>
                  <a:prstClr val="white"/>
                </a:solidFill>
                <a:latin typeface="Times New Roman" panose="02020603050405020304" pitchFamily="18" charset="0"/>
                <a:cs typeface="Times New Roman" panose="02020603050405020304" pitchFamily="18" charset="0"/>
              </a:rPr>
              <a:t>:</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có</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dụng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miêu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tả</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tạo</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hình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đinh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ninh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lồng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lộng</a:t>
            </a:r>
            <a:r>
              <a:rPr lang="en-US" sz="3000" b="1" kern="0" dirty="0">
                <a:solidFill>
                  <a:prstClr val="white"/>
                </a:solidFill>
                <a:latin typeface="Times New Roman" panose="02020603050405020304" pitchFamily="18" charset="0"/>
                <a:cs typeface="Times New Roman" panose="02020603050405020304" pitchFamily="18" charset="0"/>
              </a:rPr>
              <a:t>…</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làm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tăng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giá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trị</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biểu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cảm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thổn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thức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thì</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chồn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hốt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hoảng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nằng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nặc</a:t>
            </a:r>
            <a:r>
              <a:rPr lang="en-US" sz="3000" b="1" kern="0"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50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2" y="609600"/>
            <a:ext cx="10943167" cy="5848349"/>
          </a:xfrm>
        </p:spPr>
        <p:txBody>
          <a:bodyPr>
            <a:normAutofit/>
          </a:bodyPr>
          <a:lstStyle/>
          <a:p>
            <a:pPr>
              <a:spcAft>
                <a:spcPts val="0"/>
              </a:spcAft>
            </a:pPr>
            <a:r>
              <a:rPr lang="en-US" sz="5000" b="1" dirty="0">
                <a:solidFill>
                  <a:srgbClr val="5F5F5F"/>
                </a:solidFill>
                <a:latin typeface="Times New Roman"/>
                <a:ea typeface="Times New Roman"/>
                <a:cs typeface="Times New Roman"/>
              </a:rPr>
              <a:t>                          </a:t>
            </a:r>
            <a:r>
              <a:rPr lang="en-US" sz="5000" b="1" dirty="0" err="1">
                <a:solidFill>
                  <a:srgbClr val="5F5F5F"/>
                </a:solidFill>
                <a:latin typeface="Times New Roman"/>
                <a:ea typeface="Times New Roman"/>
                <a:cs typeface="Times New Roman"/>
              </a:rPr>
              <a:t>Đáp</a:t>
            </a:r>
            <a:r>
              <a:rPr lang="en-US" sz="5000" b="1" dirty="0">
                <a:solidFill>
                  <a:srgbClr val="5F5F5F"/>
                </a:solidFill>
                <a:latin typeface="Times New Roman"/>
                <a:ea typeface="Times New Roman"/>
                <a:cs typeface="Times New Roman"/>
              </a:rPr>
              <a:t> </a:t>
            </a:r>
            <a:r>
              <a:rPr lang="en-US" sz="5000" b="1" dirty="0" err="1">
                <a:solidFill>
                  <a:srgbClr val="5F5F5F"/>
                </a:solidFill>
                <a:latin typeface="Times New Roman"/>
                <a:ea typeface="Times New Roman"/>
                <a:cs typeface="Times New Roman"/>
              </a:rPr>
              <a:t>án</a:t>
            </a:r>
            <a:br>
              <a:rPr lang="en-US" sz="5000" b="1" dirty="0">
                <a:solidFill>
                  <a:srgbClr val="5F5F5F"/>
                </a:solidFill>
                <a:latin typeface="Times New Roman"/>
                <a:ea typeface="Times New Roman"/>
                <a:cs typeface="Times New Roman"/>
              </a:rPr>
            </a:br>
            <a:br>
              <a:rPr lang="en-US" sz="5000" b="1" dirty="0">
                <a:solidFill>
                  <a:srgbClr val="5F5F5F"/>
                </a:solidFill>
                <a:latin typeface="Times New Roman"/>
                <a:ea typeface="Times New Roman"/>
                <a:cs typeface="Times New Roman"/>
              </a:rPr>
            </a:br>
            <a:r>
              <a:rPr lang="en-US" sz="5400" b="1" i="1" dirty="0" err="1">
                <a:latin typeface="Times New Roman"/>
                <a:ea typeface="Times New Roman"/>
                <a:cs typeface="Times New Roman"/>
              </a:rPr>
              <a:t>Bài</a:t>
            </a:r>
            <a:r>
              <a:rPr lang="en-US" sz="5400" b="1" i="1" dirty="0">
                <a:latin typeface="Times New Roman"/>
                <a:ea typeface="Times New Roman"/>
                <a:cs typeface="Times New Roman"/>
              </a:rPr>
              <a:t> </a:t>
            </a:r>
            <a:r>
              <a:rPr lang="en-US" sz="5400" b="1" i="1" dirty="0" err="1">
                <a:latin typeface="Times New Roman"/>
                <a:ea typeface="Times New Roman"/>
                <a:cs typeface="Times New Roman"/>
              </a:rPr>
              <a:t>tập</a:t>
            </a:r>
            <a:r>
              <a:rPr lang="en-US" sz="5400" b="1" i="1" dirty="0">
                <a:latin typeface="Times New Roman"/>
                <a:ea typeface="Times New Roman"/>
                <a:cs typeface="Times New Roman"/>
              </a:rPr>
              <a:t> 3</a:t>
            </a:r>
            <a:r>
              <a:rPr lang="en-US" sz="5400" b="1" dirty="0">
                <a:solidFill>
                  <a:srgbClr val="FF6600"/>
                </a:solidFill>
                <a:latin typeface="Times New Roman"/>
                <a:ea typeface="Times New Roman"/>
                <a:cs typeface="Times New Roman"/>
              </a:rPr>
              <a:t>. </a:t>
            </a:r>
            <a:r>
              <a:rPr lang="en-US" sz="5400" dirty="0" err="1">
                <a:latin typeface="Times New Roman"/>
                <a:ea typeface="Times New Roman"/>
                <a:cs typeface="Times New Roman"/>
              </a:rPr>
              <a:t>Các</a:t>
            </a:r>
            <a:r>
              <a:rPr lang="en-US" sz="5400" dirty="0">
                <a:latin typeface="Times New Roman"/>
                <a:ea typeface="Times New Roman"/>
                <a:cs typeface="Times New Roman"/>
              </a:rPr>
              <a:t> </a:t>
            </a:r>
            <a:r>
              <a:rPr lang="en-US" sz="5400" dirty="0" err="1">
                <a:latin typeface="Times New Roman"/>
                <a:ea typeface="Times New Roman"/>
                <a:cs typeface="Times New Roman"/>
              </a:rPr>
              <a:t>từ</a:t>
            </a:r>
            <a:r>
              <a:rPr lang="en-US" sz="5400" dirty="0">
                <a:latin typeface="Times New Roman"/>
                <a:ea typeface="Times New Roman"/>
                <a:cs typeface="Times New Roman"/>
              </a:rPr>
              <a:t> </a:t>
            </a:r>
            <a:r>
              <a:rPr lang="en-US" sz="5400" dirty="0" err="1">
                <a:latin typeface="Times New Roman"/>
                <a:ea typeface="Times New Roman"/>
                <a:cs typeface="Times New Roman"/>
              </a:rPr>
              <a:t>láy</a:t>
            </a:r>
            <a:r>
              <a:rPr lang="en-US" sz="5400" dirty="0">
                <a:latin typeface="Times New Roman"/>
                <a:ea typeface="Times New Roman"/>
                <a:cs typeface="Times New Roman"/>
              </a:rPr>
              <a:t>: </a:t>
            </a:r>
            <a:r>
              <a:rPr lang="en-US" sz="5400" dirty="0" err="1">
                <a:latin typeface="Times New Roman"/>
                <a:ea typeface="Times New Roman"/>
                <a:cs typeface="Times New Roman"/>
              </a:rPr>
              <a:t>loắt</a:t>
            </a:r>
            <a:r>
              <a:rPr lang="en-US" sz="5400" dirty="0">
                <a:latin typeface="Times New Roman"/>
                <a:ea typeface="Times New Roman"/>
                <a:cs typeface="Times New Roman"/>
              </a:rPr>
              <a:t> </a:t>
            </a:r>
            <a:r>
              <a:rPr lang="en-US" sz="5400" dirty="0" err="1">
                <a:latin typeface="Times New Roman"/>
                <a:ea typeface="Times New Roman"/>
                <a:cs typeface="Times New Roman"/>
              </a:rPr>
              <a:t>choắt</a:t>
            </a:r>
            <a:r>
              <a:rPr lang="en-US" sz="5400" dirty="0">
                <a:latin typeface="Times New Roman"/>
                <a:ea typeface="Times New Roman"/>
                <a:cs typeface="Times New Roman"/>
              </a:rPr>
              <a:t>, </a:t>
            </a:r>
            <a:r>
              <a:rPr lang="en-US" sz="5400" dirty="0" err="1">
                <a:latin typeface="Times New Roman"/>
                <a:ea typeface="Times New Roman"/>
                <a:cs typeface="Times New Roman"/>
              </a:rPr>
              <a:t>xinh</a:t>
            </a:r>
            <a:r>
              <a:rPr lang="en-US" sz="5400" dirty="0">
                <a:latin typeface="Times New Roman"/>
                <a:ea typeface="Times New Roman"/>
                <a:cs typeface="Times New Roman"/>
              </a:rPr>
              <a:t> </a:t>
            </a:r>
            <a:r>
              <a:rPr lang="en-US" sz="5400" dirty="0" err="1">
                <a:latin typeface="Times New Roman"/>
                <a:ea typeface="Times New Roman"/>
                <a:cs typeface="Times New Roman"/>
              </a:rPr>
              <a:t>xinh</a:t>
            </a:r>
            <a:r>
              <a:rPr lang="en-US" sz="5400" dirty="0">
                <a:latin typeface="Times New Roman"/>
                <a:ea typeface="Times New Roman"/>
                <a:cs typeface="Times New Roman"/>
              </a:rPr>
              <a:t>, </a:t>
            </a:r>
            <a:r>
              <a:rPr lang="en-US" sz="5400" dirty="0" err="1">
                <a:latin typeface="Times New Roman"/>
                <a:ea typeface="Times New Roman"/>
                <a:cs typeface="Times New Roman"/>
              </a:rPr>
              <a:t>thoăn</a:t>
            </a:r>
            <a:r>
              <a:rPr lang="en-US" sz="5400" dirty="0">
                <a:latin typeface="Times New Roman"/>
                <a:ea typeface="Times New Roman"/>
                <a:cs typeface="Times New Roman"/>
              </a:rPr>
              <a:t> </a:t>
            </a:r>
            <a:r>
              <a:rPr lang="en-US" sz="5400" dirty="0" err="1">
                <a:latin typeface="Times New Roman"/>
                <a:ea typeface="Times New Roman"/>
                <a:cs typeface="Times New Roman"/>
              </a:rPr>
              <a:t>thoắt</a:t>
            </a:r>
            <a:r>
              <a:rPr lang="en-US" sz="5400" dirty="0">
                <a:latin typeface="Times New Roman"/>
                <a:ea typeface="Times New Roman"/>
                <a:cs typeface="Times New Roman"/>
              </a:rPr>
              <a:t>, </a:t>
            </a:r>
            <a:r>
              <a:rPr lang="en-US" sz="5400" dirty="0" err="1">
                <a:latin typeface="Times New Roman"/>
                <a:ea typeface="Times New Roman"/>
                <a:cs typeface="Times New Roman"/>
              </a:rPr>
              <a:t>nghênh</a:t>
            </a:r>
            <a:r>
              <a:rPr lang="en-US" sz="5400" dirty="0">
                <a:latin typeface="Times New Roman"/>
                <a:ea typeface="Times New Roman"/>
                <a:cs typeface="Times New Roman"/>
              </a:rPr>
              <a:t> </a:t>
            </a:r>
            <a:r>
              <a:rPr lang="en-US" sz="5400" dirty="0" err="1">
                <a:latin typeface="Times New Roman"/>
                <a:ea typeface="Times New Roman"/>
                <a:cs typeface="Times New Roman"/>
              </a:rPr>
              <a:t>nghênh</a:t>
            </a:r>
            <a:br>
              <a:rPr lang="en-US" sz="4800" dirty="0">
                <a:latin typeface=".VnTime"/>
                <a:ea typeface="Times New Roman"/>
                <a:cs typeface="Times New Roman"/>
              </a:rPr>
            </a:br>
            <a:r>
              <a:rPr lang="en-US" sz="5400" dirty="0" err="1">
                <a:latin typeface="Times New Roman"/>
                <a:ea typeface="Times New Roman"/>
                <a:cs typeface="Times New Roman"/>
              </a:rPr>
              <a:t>Tác</a:t>
            </a:r>
            <a:r>
              <a:rPr lang="en-US" sz="5400" dirty="0">
                <a:latin typeface="Times New Roman"/>
                <a:ea typeface="Times New Roman"/>
                <a:cs typeface="Times New Roman"/>
              </a:rPr>
              <a:t> </a:t>
            </a:r>
            <a:r>
              <a:rPr lang="en-US" sz="5400" dirty="0" err="1">
                <a:latin typeface="Times New Roman"/>
                <a:ea typeface="Times New Roman"/>
                <a:cs typeface="Times New Roman"/>
              </a:rPr>
              <a:t>dụng</a:t>
            </a:r>
            <a:r>
              <a:rPr lang="en-US" sz="5400" dirty="0">
                <a:latin typeface="Times New Roman"/>
                <a:ea typeface="Times New Roman"/>
                <a:cs typeface="Times New Roman"/>
              </a:rPr>
              <a:t>: </a:t>
            </a:r>
            <a:r>
              <a:rPr lang="en-US" sz="5400" dirty="0" err="1">
                <a:latin typeface="Times New Roman"/>
                <a:ea typeface="Times New Roman"/>
                <a:cs typeface="Times New Roman"/>
              </a:rPr>
              <a:t>miêu</a:t>
            </a:r>
            <a:r>
              <a:rPr lang="en-US" sz="5400" dirty="0">
                <a:latin typeface="Times New Roman"/>
                <a:ea typeface="Times New Roman"/>
                <a:cs typeface="Times New Roman"/>
              </a:rPr>
              <a:t> </a:t>
            </a:r>
            <a:r>
              <a:rPr lang="en-US" sz="5400" dirty="0" err="1">
                <a:latin typeface="Times New Roman"/>
                <a:ea typeface="Times New Roman"/>
                <a:cs typeface="Times New Roman"/>
              </a:rPr>
              <a:t>tả</a:t>
            </a:r>
            <a:r>
              <a:rPr lang="en-US" sz="5400" dirty="0">
                <a:latin typeface="Times New Roman"/>
                <a:ea typeface="Times New Roman"/>
                <a:cs typeface="Times New Roman"/>
              </a:rPr>
              <a:t> </a:t>
            </a:r>
            <a:r>
              <a:rPr lang="en-US" sz="5400" dirty="0" err="1">
                <a:latin typeface="Times New Roman"/>
                <a:ea typeface="Times New Roman"/>
                <a:cs typeface="Times New Roman"/>
              </a:rPr>
              <a:t>hình</a:t>
            </a:r>
            <a:r>
              <a:rPr lang="en-US" sz="5400" dirty="0">
                <a:latin typeface="Times New Roman"/>
                <a:ea typeface="Times New Roman"/>
                <a:cs typeface="Times New Roman"/>
              </a:rPr>
              <a:t> </a:t>
            </a:r>
            <a:r>
              <a:rPr lang="en-US" sz="5400" dirty="0" err="1">
                <a:latin typeface="Times New Roman"/>
                <a:ea typeface="Times New Roman"/>
                <a:cs typeface="Times New Roman"/>
              </a:rPr>
              <a:t>dáng</a:t>
            </a:r>
            <a:r>
              <a:rPr lang="en-US" sz="5400" dirty="0">
                <a:latin typeface="Times New Roman"/>
                <a:ea typeface="Times New Roman"/>
                <a:cs typeface="Times New Roman"/>
              </a:rPr>
              <a:t>, </a:t>
            </a:r>
            <a:r>
              <a:rPr lang="en-US" sz="5400" dirty="0" err="1">
                <a:latin typeface="Times New Roman"/>
                <a:ea typeface="Times New Roman"/>
                <a:cs typeface="Times New Roman"/>
              </a:rPr>
              <a:t>tính</a:t>
            </a:r>
            <a:r>
              <a:rPr lang="en-US" sz="5400" dirty="0">
                <a:latin typeface="Times New Roman"/>
                <a:ea typeface="Times New Roman"/>
                <a:cs typeface="Times New Roman"/>
              </a:rPr>
              <a:t> </a:t>
            </a:r>
            <a:r>
              <a:rPr lang="en-US" sz="5400" dirty="0" err="1">
                <a:latin typeface="Times New Roman"/>
                <a:ea typeface="Times New Roman"/>
                <a:cs typeface="Times New Roman"/>
              </a:rPr>
              <a:t>cách</a:t>
            </a:r>
            <a:r>
              <a:rPr lang="en-US" sz="5400" dirty="0">
                <a:latin typeface="Times New Roman"/>
                <a:ea typeface="Times New Roman"/>
                <a:cs typeface="Times New Roman"/>
              </a:rPr>
              <a:t> </a:t>
            </a:r>
            <a:r>
              <a:rPr lang="en-US" sz="5400" dirty="0" err="1">
                <a:latin typeface="Times New Roman"/>
                <a:ea typeface="Times New Roman"/>
                <a:cs typeface="Times New Roman"/>
              </a:rPr>
              <a:t>của</a:t>
            </a:r>
            <a:r>
              <a:rPr lang="en-US" sz="5400" dirty="0">
                <a:latin typeface="Times New Roman"/>
                <a:ea typeface="Times New Roman"/>
                <a:cs typeface="Times New Roman"/>
              </a:rPr>
              <a:t> </a:t>
            </a:r>
            <a:r>
              <a:rPr lang="en-US" sz="5400" dirty="0" err="1">
                <a:latin typeface="Times New Roman"/>
                <a:ea typeface="Times New Roman"/>
                <a:cs typeface="Times New Roman"/>
              </a:rPr>
              <a:t>cậu</a:t>
            </a:r>
            <a:r>
              <a:rPr lang="en-US" sz="5400" dirty="0">
                <a:latin typeface="Times New Roman"/>
                <a:ea typeface="Times New Roman"/>
                <a:cs typeface="Times New Roman"/>
              </a:rPr>
              <a:t> </a:t>
            </a:r>
            <a:r>
              <a:rPr lang="en-US" sz="5400" dirty="0" err="1">
                <a:latin typeface="Times New Roman"/>
                <a:ea typeface="Times New Roman"/>
                <a:cs typeface="Times New Roman"/>
              </a:rPr>
              <a:t>bé</a:t>
            </a:r>
            <a:r>
              <a:rPr lang="en-US" sz="5400" dirty="0">
                <a:latin typeface="Times New Roman"/>
                <a:ea typeface="Times New Roman"/>
                <a:cs typeface="Times New Roman"/>
              </a:rPr>
              <a:t> </a:t>
            </a:r>
            <a:r>
              <a:rPr lang="en-US" sz="5400" dirty="0" err="1">
                <a:latin typeface="Times New Roman"/>
                <a:ea typeface="Times New Roman"/>
                <a:cs typeface="Times New Roman"/>
              </a:rPr>
              <a:t>liên</a:t>
            </a:r>
            <a:r>
              <a:rPr lang="en-US" sz="5400" dirty="0">
                <a:latin typeface="Times New Roman"/>
                <a:ea typeface="Times New Roman"/>
                <a:cs typeface="Times New Roman"/>
              </a:rPr>
              <a:t> </a:t>
            </a:r>
            <a:r>
              <a:rPr lang="en-US" sz="5400" dirty="0" err="1">
                <a:latin typeface="Times New Roman"/>
                <a:ea typeface="Times New Roman"/>
                <a:cs typeface="Times New Roman"/>
              </a:rPr>
              <a:t>lạc</a:t>
            </a:r>
            <a:r>
              <a:rPr lang="en-US" sz="5400" dirty="0">
                <a:latin typeface="Times New Roman"/>
                <a:ea typeface="Times New Roman"/>
                <a:cs typeface="Times New Roman"/>
              </a:rPr>
              <a:t> </a:t>
            </a:r>
            <a:r>
              <a:rPr lang="en-US" sz="5400" dirty="0" err="1">
                <a:latin typeface="Times New Roman"/>
                <a:ea typeface="Times New Roman"/>
                <a:cs typeface="Times New Roman"/>
              </a:rPr>
              <a:t>nhỏ</a:t>
            </a:r>
            <a:r>
              <a:rPr lang="en-US" sz="5400" dirty="0">
                <a:latin typeface="Times New Roman"/>
                <a:ea typeface="Times New Roman"/>
                <a:cs typeface="Times New Roman"/>
              </a:rPr>
              <a:t> </a:t>
            </a:r>
            <a:r>
              <a:rPr lang="en-US" sz="5400" dirty="0" err="1">
                <a:latin typeface="Times New Roman"/>
                <a:ea typeface="Times New Roman"/>
                <a:cs typeface="Times New Roman"/>
              </a:rPr>
              <a:t>tuổi</a:t>
            </a:r>
            <a:br>
              <a:rPr lang="en-US" sz="4800" dirty="0">
                <a:latin typeface=".VnTime"/>
                <a:ea typeface="Times New Roman"/>
                <a:cs typeface="Times New Roman"/>
              </a:rPr>
            </a:br>
            <a:br>
              <a:rPr lang="en-US" sz="5000" b="1" dirty="0">
                <a:solidFill>
                  <a:srgbClr val="5F5F5F"/>
                </a:solidFill>
                <a:latin typeface="Times New Roman"/>
                <a:ea typeface="Times New Roman"/>
                <a:cs typeface="Times New Roman"/>
              </a:rPr>
            </a:br>
            <a:endParaRPr lang="en-US" dirty="0"/>
          </a:p>
        </p:txBody>
      </p:sp>
    </p:spTree>
    <p:extLst>
      <p:ext uri="{BB962C8B-B14F-4D97-AF65-F5344CB8AC3E}">
        <p14:creationId xmlns:p14="http://schemas.microsoft.com/office/powerpoint/2010/main" val="3205038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221185" y="186266"/>
            <a:ext cx="11725282" cy="6477000"/>
          </a:xfrm>
          <a:prstGeom prst="snip2DiagRect">
            <a:avLst/>
          </a:prstGeom>
          <a:solidFill>
            <a:srgbClr val="7030A0">
              <a:alpha val="70000"/>
            </a:srgbClr>
          </a:solidFill>
          <a:ln w="12700" cap="flat" cmpd="sng" algn="ctr">
            <a:noFill/>
            <a:prstDash val="solid"/>
            <a:miter lim="800000"/>
          </a:ln>
          <a:effectLst/>
        </p:spPr>
        <p:txBody>
          <a:bodyPr rtlCol="0" anchor="ctr"/>
          <a:lstStyle/>
          <a:p>
            <a:pPr algn="ctr" defTabSz="914400"/>
            <a:r>
              <a:rPr lang="en-US" sz="5000" b="1" kern="0" dirty="0" err="1">
                <a:solidFill>
                  <a:prstClr val="white"/>
                </a:solidFill>
                <a:latin typeface="Times New Roman" panose="02020603050405020304" pitchFamily="18" charset="0"/>
                <a:cs typeface="Times New Roman" panose="02020603050405020304" pitchFamily="18" charset="0"/>
              </a:rPr>
              <a:t>Đáp</a:t>
            </a:r>
            <a:r>
              <a:rPr lang="en-US" sz="5000" b="1" kern="0" dirty="0">
                <a:solidFill>
                  <a:prstClr val="white"/>
                </a:solidFill>
                <a:latin typeface="Times New Roman" panose="02020603050405020304" pitchFamily="18" charset="0"/>
                <a:cs typeface="Times New Roman" panose="02020603050405020304" pitchFamily="18" charset="0"/>
              </a:rPr>
              <a:t> </a:t>
            </a:r>
            <a:r>
              <a:rPr lang="en-US" sz="5000" b="1" kern="0" dirty="0" err="1">
                <a:solidFill>
                  <a:prstClr val="white"/>
                </a:solidFill>
                <a:latin typeface="Times New Roman" panose="02020603050405020304" pitchFamily="18" charset="0"/>
                <a:cs typeface="Times New Roman" panose="02020603050405020304" pitchFamily="18" charset="0"/>
              </a:rPr>
              <a:t>án</a:t>
            </a:r>
            <a:r>
              <a:rPr lang="en-US" sz="5000" b="1" kern="0" dirty="0">
                <a:solidFill>
                  <a:prstClr val="white"/>
                </a:solidFill>
                <a:latin typeface="Times New Roman" panose="02020603050405020304" pitchFamily="18" charset="0"/>
                <a:cs typeface="Times New Roman" panose="02020603050405020304" pitchFamily="18" charset="0"/>
              </a:rPr>
              <a:t>: </a:t>
            </a:r>
          </a:p>
          <a:p>
            <a:pPr>
              <a:spcAft>
                <a:spcPts val="0"/>
              </a:spcAft>
            </a:pPr>
            <a:r>
              <a:rPr lang="en-US" sz="3300" b="1" u="sng" kern="0" dirty="0" err="1">
                <a:solidFill>
                  <a:prstClr val="white"/>
                </a:solidFill>
                <a:latin typeface="Times New Roman" panose="02020603050405020304" pitchFamily="18" charset="0"/>
                <a:cs typeface="Times New Roman" panose="02020603050405020304" pitchFamily="18" charset="0"/>
              </a:rPr>
              <a:t>Bài</a:t>
            </a:r>
            <a:r>
              <a:rPr lang="en-US" sz="3300" b="1" u="sng" kern="0" dirty="0">
                <a:solidFill>
                  <a:prstClr val="white"/>
                </a:solidFill>
                <a:latin typeface="Times New Roman" panose="02020603050405020304" pitchFamily="18" charset="0"/>
                <a:cs typeface="Times New Roman" panose="02020603050405020304" pitchFamily="18" charset="0"/>
              </a:rPr>
              <a:t> </a:t>
            </a:r>
            <a:r>
              <a:rPr lang="en-US" sz="3300" b="1" u="sng" kern="0" dirty="0" err="1">
                <a:solidFill>
                  <a:prstClr val="white"/>
                </a:solidFill>
                <a:latin typeface="Times New Roman" panose="02020603050405020304" pitchFamily="18" charset="0"/>
                <a:cs typeface="Times New Roman" panose="02020603050405020304" pitchFamily="18" charset="0"/>
              </a:rPr>
              <a:t>tập</a:t>
            </a:r>
            <a:r>
              <a:rPr lang="en-US" sz="3300" b="1" u="sng" kern="0" dirty="0">
                <a:solidFill>
                  <a:prstClr val="white"/>
                </a:solidFill>
                <a:latin typeface="Times New Roman" panose="02020603050405020304" pitchFamily="18" charset="0"/>
                <a:cs typeface="Times New Roman" panose="02020603050405020304" pitchFamily="18" charset="0"/>
              </a:rPr>
              <a:t> 4. </a:t>
            </a: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a. </a:t>
            </a:r>
            <a:r>
              <a:rPr lang="en-US" sz="3300" kern="0" dirty="0" err="1">
                <a:solidFill>
                  <a:prstClr val="white"/>
                </a:solidFill>
                <a:latin typeface="Times New Roman" panose="02020603050405020304" pitchFamily="18" charset="0"/>
                <a:cs typeface="Times New Roman" panose="02020603050405020304" pitchFamily="18" charset="0"/>
              </a:rPr>
              <a:t>Bàn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tay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là</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bộ</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phận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của</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cơ</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thế</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người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dùng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để</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cầm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nắm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tượng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trưng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sức</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lao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động</a:t>
            </a:r>
            <a:r>
              <a:rPr lang="en-US" sz="3300" kern="0" dirty="0">
                <a:solidFill>
                  <a:prstClr val="white"/>
                </a:solidFill>
                <a:latin typeface="Times New Roman" panose="02020603050405020304" pitchFamily="18" charset="0"/>
                <a:cs typeface="Times New Roman" panose="02020603050405020304" pitchFamily="18" charset="0"/>
              </a:rPr>
              <a:t>=&gt; </a:t>
            </a:r>
            <a:r>
              <a:rPr lang="en-US" sz="3300" kern="0" dirty="0" err="1">
                <a:solidFill>
                  <a:prstClr val="white"/>
                </a:solidFill>
                <a:latin typeface="Times New Roman" panose="02020603050405020304" pitchFamily="18" charset="0"/>
                <a:cs typeface="Times New Roman" panose="02020603050405020304" pitchFamily="18" charset="0"/>
              </a:rPr>
              <a:t>Bàn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tay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mẹ</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chỉ</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người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mẹ</a:t>
            </a:r>
            <a:endParaRPr lang="en-US" sz="3300" kern="0" dirty="0">
              <a:solidFill>
                <a:prstClr val="white"/>
              </a:solidFill>
              <a:latin typeface="Times New Roman" panose="02020603050405020304" pitchFamily="18" charset="0"/>
              <a:cs typeface="Times New Roman" panose="02020603050405020304" pitchFamily="18" charset="0"/>
            </a:endParaRP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b. </a:t>
            </a:r>
            <a:r>
              <a:rPr lang="en-US" sz="3300" kern="0" dirty="0" err="1">
                <a:solidFill>
                  <a:prstClr val="white"/>
                </a:solidFill>
                <a:latin typeface="Times New Roman" panose="02020603050405020304" pitchFamily="18" charset="0"/>
                <a:cs typeface="Times New Roman" panose="02020603050405020304" pitchFamily="18" charset="0"/>
              </a:rPr>
              <a:t>Đổ</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máu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là</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thương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tích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mất</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mát</a:t>
            </a:r>
            <a:r>
              <a:rPr lang="en-US" sz="3300" kern="0" dirty="0">
                <a:solidFill>
                  <a:prstClr val="white"/>
                </a:solidFill>
                <a:latin typeface="Times New Roman" panose="02020603050405020304" pitchFamily="18" charset="0"/>
                <a:cs typeface="Times New Roman" panose="02020603050405020304" pitchFamily="18" charset="0"/>
              </a:rPr>
              <a:t> hi </a:t>
            </a:r>
            <a:r>
              <a:rPr lang="en-US" sz="3300" kern="0" dirty="0" err="1">
                <a:solidFill>
                  <a:prstClr val="white"/>
                </a:solidFill>
                <a:latin typeface="Times New Roman" panose="02020603050405020304" pitchFamily="18" charset="0"/>
                <a:cs typeface="Times New Roman" panose="02020603050405020304" pitchFamily="18" charset="0"/>
              </a:rPr>
              <a:t>sinh</a:t>
            </a:r>
            <a:r>
              <a:rPr lang="en-US" sz="3300" kern="0" dirty="0">
                <a:solidFill>
                  <a:prstClr val="white"/>
                </a:solidFill>
                <a:latin typeface="Times New Roman" panose="02020603050405020304" pitchFamily="18" charset="0"/>
                <a:cs typeface="Times New Roman" panose="02020603050405020304" pitchFamily="18" charset="0"/>
              </a:rPr>
              <a:t>, ở </a:t>
            </a:r>
            <a:r>
              <a:rPr lang="en-US" sz="3300" kern="0" dirty="0" err="1">
                <a:solidFill>
                  <a:prstClr val="white"/>
                </a:solidFill>
                <a:latin typeface="Times New Roman" panose="02020603050405020304" pitchFamily="18" charset="0"/>
                <a:cs typeface="Times New Roman" panose="02020603050405020304" pitchFamily="18" charset="0"/>
              </a:rPr>
              <a:t>đây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nhắc</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đến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sự</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kiện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khởi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nghĩa</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tháng</a:t>
            </a:r>
            <a:r>
              <a:rPr lang="en-US" sz="3300" kern="0" dirty="0">
                <a:solidFill>
                  <a:prstClr val="white"/>
                </a:solidFill>
                <a:latin typeface="Times New Roman" panose="02020603050405020304" pitchFamily="18" charset="0"/>
                <a:cs typeface="Times New Roman" panose="02020603050405020304" pitchFamily="18" charset="0"/>
              </a:rPr>
              <a:t> 8/1945 ở </a:t>
            </a:r>
            <a:r>
              <a:rPr lang="en-US" sz="3300" kern="0" dirty="0" err="1">
                <a:solidFill>
                  <a:prstClr val="white"/>
                </a:solidFill>
                <a:latin typeface="Times New Roman" panose="02020603050405020304" pitchFamily="18" charset="0"/>
                <a:cs typeface="Times New Roman" panose="02020603050405020304" pitchFamily="18" charset="0"/>
              </a:rPr>
              <a:t>thành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phố</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Huế</a:t>
            </a:r>
            <a:endParaRPr lang="en-US" sz="3300" kern="0" dirty="0">
              <a:solidFill>
                <a:prstClr val="white"/>
              </a:solidFill>
              <a:latin typeface="Times New Roman" panose="02020603050405020304" pitchFamily="18" charset="0"/>
              <a:cs typeface="Times New Roman" panose="02020603050405020304" pitchFamily="18" charset="0"/>
            </a:endParaRP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c. </a:t>
            </a:r>
            <a:r>
              <a:rPr lang="en-US" sz="3300" kern="0" dirty="0" err="1">
                <a:solidFill>
                  <a:prstClr val="white"/>
                </a:solidFill>
                <a:latin typeface="Times New Roman" panose="02020603050405020304" pitchFamily="18" charset="0"/>
                <a:cs typeface="Times New Roman" panose="02020603050405020304" pitchFamily="18" charset="0"/>
              </a:rPr>
              <a:t>Mối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quan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hệ</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mười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năm</a:t>
            </a:r>
            <a:r>
              <a:rPr lang="en-US" sz="3300" kern="0" dirty="0">
                <a:solidFill>
                  <a:prstClr val="white"/>
                </a:solidFill>
                <a:latin typeface="Times New Roman" panose="02020603050405020304" pitchFamily="18" charset="0"/>
                <a:cs typeface="Times New Roman" panose="02020603050405020304" pitchFamily="18" charset="0"/>
              </a:rPr>
              <a:t> : </a:t>
            </a:r>
            <a:r>
              <a:rPr lang="en-US" sz="3300" kern="0" dirty="0" err="1">
                <a:solidFill>
                  <a:prstClr val="white"/>
                </a:solidFill>
                <a:latin typeface="Times New Roman" panose="02020603050405020304" pitchFamily="18" charset="0"/>
                <a:cs typeface="Times New Roman" panose="02020603050405020304" pitchFamily="18" charset="0"/>
              </a:rPr>
              <a:t>gọi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cái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cụ</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thể</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câu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trăm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năm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thay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cái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trùi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trượng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không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rõ</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ràng</a:t>
            </a:r>
            <a:endParaRPr lang="en-US" sz="3300" kern="0" dirty="0">
              <a:solidFill>
                <a:prstClr val="white"/>
              </a:solidFill>
              <a:latin typeface="Times New Roman" panose="02020603050405020304" pitchFamily="18" charset="0"/>
              <a:cs typeface="Times New Roman" panose="02020603050405020304" pitchFamily="18" charset="0"/>
            </a:endParaRP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=&gt; </a:t>
            </a:r>
            <a:r>
              <a:rPr lang="en-US" sz="3300" kern="0" dirty="0" err="1">
                <a:solidFill>
                  <a:prstClr val="white"/>
                </a:solidFill>
                <a:latin typeface="Times New Roman" panose="02020603050405020304" pitchFamily="18" charset="0"/>
                <a:cs typeface="Times New Roman" panose="02020603050405020304" pitchFamily="18" charset="0"/>
              </a:rPr>
              <a:t>Những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cách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diễn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đạt</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này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làm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tăng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sức</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gợi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hình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gợi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cảm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giúp</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sự</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diễn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đạt</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có</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tính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hiệu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quả</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cao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tăng</a:t>
            </a:r>
            <a:r>
              <a:rPr lang="en-US" sz="3300" kern="0" dirty="0">
                <a:solidFill>
                  <a:prstClr val="white"/>
                </a:solidFill>
                <a:latin typeface="Times New Roman" panose="02020603050405020304" pitchFamily="18" charset="0"/>
                <a:cs typeface="Times New Roman" panose="02020603050405020304" pitchFamily="18" charset="0"/>
              </a:rPr>
              <a:t> ý </a:t>
            </a:r>
            <a:r>
              <a:rPr lang="en-US" sz="3300" kern="0" dirty="0" err="1">
                <a:solidFill>
                  <a:prstClr val="white"/>
                </a:solidFill>
                <a:latin typeface="Times New Roman" panose="02020603050405020304" pitchFamily="18" charset="0"/>
                <a:cs typeface="Times New Roman" panose="02020603050405020304" pitchFamily="18" charset="0"/>
              </a:rPr>
              <a:t>nghĩa</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giá</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trị</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câu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văn</a:t>
            </a:r>
            <a:endParaRPr lang="en-US" sz="3300" kern="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0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4E74-9EAE-41A9-9C50-B66B0B3A42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D2A910-B6D2-4DD4-BE68-05F70E3059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EC67B89-F225-471F-AB6C-EEA4B3E1B7FE}"/>
              </a:ext>
            </a:extLst>
          </p:cNvPr>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pic>
        <p:nvPicPr>
          <p:cNvPr id="6" name="Picture 5">
            <a:extLst>
              <a:ext uri="{FF2B5EF4-FFF2-40B4-BE49-F238E27FC236}">
                <a16:creationId xmlns:a16="http://schemas.microsoft.com/office/drawing/2014/main" id="{85580F08-05C4-47A2-B3A6-14A121CBB9CD}"/>
              </a:ext>
            </a:extLst>
          </p:cNvPr>
          <p:cNvPicPr>
            <a:picLocks noChangeAspect="1"/>
          </p:cNvPicPr>
          <p:nvPr/>
        </p:nvPicPr>
        <p:blipFill>
          <a:blip r:embed="rId2"/>
          <a:stretch>
            <a:fillRect/>
          </a:stretch>
        </p:blipFill>
        <p:spPr>
          <a:xfrm>
            <a:off x="168673" y="147954"/>
            <a:ext cx="10249788" cy="5685013"/>
          </a:xfrm>
          <a:prstGeom prst="rect">
            <a:avLst/>
          </a:prstGeom>
        </p:spPr>
      </p:pic>
    </p:spTree>
    <p:extLst>
      <p:ext uri="{BB962C8B-B14F-4D97-AF65-F5344CB8AC3E}">
        <p14:creationId xmlns:p14="http://schemas.microsoft.com/office/powerpoint/2010/main" val="339694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48976603"/>
              </p:ext>
            </p:extLst>
          </p:nvPr>
        </p:nvGraphicFramePr>
        <p:xfrm>
          <a:off x="423333" y="902438"/>
          <a:ext cx="11481858" cy="5043001"/>
        </p:xfrm>
        <a:graphic>
          <a:graphicData uri="http://schemas.openxmlformats.org/drawingml/2006/table">
            <a:tbl>
              <a:tblPr firstRow="1" firstCol="1" bandRow="1"/>
              <a:tblGrid>
                <a:gridCol w="4586245">
                  <a:extLst>
                    <a:ext uri="{9D8B030D-6E8A-4147-A177-3AD203B41FA5}">
                      <a16:colId xmlns:a16="http://schemas.microsoft.com/office/drawing/2014/main" val="20000"/>
                    </a:ext>
                  </a:extLst>
                </a:gridCol>
                <a:gridCol w="2843886">
                  <a:extLst>
                    <a:ext uri="{9D8B030D-6E8A-4147-A177-3AD203B41FA5}">
                      <a16:colId xmlns:a16="http://schemas.microsoft.com/office/drawing/2014/main" val="20001"/>
                    </a:ext>
                  </a:extLst>
                </a:gridCol>
                <a:gridCol w="4051727">
                  <a:extLst>
                    <a:ext uri="{9D8B030D-6E8A-4147-A177-3AD203B41FA5}">
                      <a16:colId xmlns:a16="http://schemas.microsoft.com/office/drawing/2014/main" val="20002"/>
                    </a:ext>
                  </a:extLst>
                </a:gridCol>
              </a:tblGrid>
              <a:tr h="350017">
                <a:tc>
                  <a:txBody>
                    <a:bodyPr/>
                    <a:lstStyle/>
                    <a:p>
                      <a:pPr algn="ctr">
                        <a:lnSpc>
                          <a:spcPct val="115000"/>
                        </a:lnSpc>
                        <a:spcAft>
                          <a:spcPts val="0"/>
                        </a:spcAft>
                      </a:pPr>
                      <a:r>
                        <a:rPr lang="en-US" sz="2300" b="1" dirty="0" err="1">
                          <a:effectLst/>
                          <a:latin typeface="Times New Roman"/>
                          <a:ea typeface="Times New Roman"/>
                          <a:cs typeface="Times New Roman"/>
                        </a:rPr>
                        <a:t>Thành</a:t>
                      </a:r>
                      <a:r>
                        <a:rPr lang="en-US" sz="2300" b="1" dirty="0">
                          <a:effectLst/>
                          <a:latin typeface="Times New Roman"/>
                          <a:ea typeface="Times New Roman"/>
                          <a:cs typeface="Times New Roman"/>
                        </a:rPr>
                        <a:t> </a:t>
                      </a:r>
                      <a:r>
                        <a:rPr lang="en-US" sz="2300" b="1" dirty="0" err="1">
                          <a:effectLst/>
                          <a:latin typeface="Times New Roman"/>
                          <a:ea typeface="Times New Roman"/>
                          <a:cs typeface="Times New Roman"/>
                        </a:rPr>
                        <a:t>ngữ</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dirty="0">
                          <a:effectLst/>
                          <a:latin typeface="Times New Roman"/>
                          <a:ea typeface="Times New Roman"/>
                          <a:cs typeface="Times New Roman"/>
                        </a:rPr>
                        <a:t> </a:t>
                      </a:r>
                      <a:endParaRPr lang="en-US" sz="2300" dirty="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dirty="0" err="1">
                          <a:effectLst/>
                          <a:latin typeface="Times New Roman"/>
                          <a:ea typeface="Times New Roman"/>
                          <a:cs typeface="Times New Roman"/>
                        </a:rPr>
                        <a:t>Nghĩa</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1464">
                <a:tc>
                  <a:txBody>
                    <a:bodyPr/>
                    <a:lstStyle/>
                    <a:p>
                      <a:pPr>
                        <a:lnSpc>
                          <a:spcPct val="115000"/>
                        </a:lnSpc>
                        <a:spcAft>
                          <a:spcPts val="0"/>
                        </a:spcAft>
                      </a:pPr>
                      <a:r>
                        <a:rPr lang="en-US" sz="2300" dirty="0">
                          <a:effectLst/>
                          <a:latin typeface="Times New Roman"/>
                          <a:ea typeface="Times New Roman"/>
                          <a:cs typeface="Times New Roman"/>
                        </a:rPr>
                        <a:t>1. </a:t>
                      </a:r>
                      <a:r>
                        <a:rPr lang="en-US" sz="2300" dirty="0" err="1">
                          <a:effectLst/>
                          <a:latin typeface="Times New Roman"/>
                          <a:ea typeface="Times New Roman"/>
                          <a:cs typeface="Times New Roman"/>
                        </a:rPr>
                        <a:t>Buôn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thúng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bán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mẹt</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1 - c</a:t>
                      </a:r>
                      <a:endParaRPr lang="en-US" sz="2300" dirty="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a. </a:t>
                      </a:r>
                      <a:r>
                        <a:rPr lang="en-US" sz="2300" dirty="0" err="1">
                          <a:effectLst/>
                          <a:latin typeface="Times New Roman"/>
                          <a:ea typeface="Times New Roman"/>
                          <a:cs typeface="Times New Roman"/>
                        </a:rPr>
                        <a:t>giúp</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nhau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lúc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khó</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khăn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thiếu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thốn</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4296">
                <a:tc>
                  <a:txBody>
                    <a:bodyPr/>
                    <a:lstStyle/>
                    <a:p>
                      <a:pPr>
                        <a:lnSpc>
                          <a:spcPct val="115000"/>
                        </a:lnSpc>
                        <a:spcAft>
                          <a:spcPts val="0"/>
                        </a:spcAft>
                      </a:pPr>
                      <a:r>
                        <a:rPr lang="en-US" sz="2300" dirty="0">
                          <a:effectLst/>
                          <a:latin typeface="Times New Roman"/>
                          <a:ea typeface="Times New Roman"/>
                          <a:cs typeface="Times New Roman"/>
                        </a:rPr>
                        <a:t>2. </a:t>
                      </a:r>
                      <a:r>
                        <a:rPr lang="en-US" sz="2300" dirty="0" err="1">
                          <a:effectLst/>
                          <a:latin typeface="Times New Roman"/>
                          <a:ea typeface="Times New Roman"/>
                          <a:cs typeface="Times New Roman"/>
                        </a:rPr>
                        <a:t>Châm</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lấm</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tay</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bùn</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a:effectLst/>
                          <a:latin typeface="Times New Roman"/>
                          <a:ea typeface="Times New Roman"/>
                          <a:cs typeface="Times New Roman"/>
                        </a:rPr>
                        <a:t>2 - e</a:t>
                      </a:r>
                      <a:endParaRPr lang="en-US" sz="2300">
                        <a:effectLst/>
                        <a:latin typeface=".VnTime"/>
                        <a:ea typeface="Times New Roman"/>
                        <a:cs typeface="Times New Roman"/>
                      </a:endParaRPr>
                    </a:p>
                    <a:p>
                      <a:pPr>
                        <a:lnSpc>
                          <a:spcPct val="115000"/>
                        </a:lnSpc>
                        <a:spcAft>
                          <a:spcPts val="0"/>
                        </a:spcAft>
                      </a:pPr>
                      <a:r>
                        <a:rPr lang="en-US" sz="2300">
                          <a:effectLst/>
                          <a:latin typeface="Times New Roman"/>
                          <a:ea typeface="Times New Roman"/>
                          <a:cs typeface="Times New Roman"/>
                        </a:rPr>
                        <a:t> </a:t>
                      </a:r>
                      <a:endParaRPr lang="en-US" sz="230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b. </a:t>
                      </a:r>
                      <a:r>
                        <a:rPr lang="en-US" sz="2300" dirty="0" err="1">
                          <a:effectLst/>
                          <a:latin typeface="Times New Roman"/>
                          <a:ea typeface="Times New Roman"/>
                          <a:cs typeface="Times New Roman"/>
                        </a:rPr>
                        <a:t>Làm</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lụng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vất</a:t>
                      </a:r>
                      <a:r>
                        <a:rPr lang="en-US" sz="2300" dirty="0">
                          <a:effectLst/>
                          <a:latin typeface="Times New Roman"/>
                          <a:ea typeface="Times New Roman"/>
                          <a:cs typeface="Times New Roman"/>
                        </a:rPr>
                        <a:t> vat </a:t>
                      </a:r>
                      <a:r>
                        <a:rPr lang="en-US" sz="2300" dirty="0" err="1">
                          <a:effectLst/>
                          <a:latin typeface="Times New Roman"/>
                          <a:ea typeface="Times New Roman"/>
                          <a:cs typeface="Times New Roman"/>
                        </a:rPr>
                        <a:t>dãi</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dầu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sương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nắng</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94296">
                <a:tc>
                  <a:txBody>
                    <a:bodyPr/>
                    <a:lstStyle/>
                    <a:p>
                      <a:pPr>
                        <a:lnSpc>
                          <a:spcPct val="115000"/>
                        </a:lnSpc>
                        <a:spcAft>
                          <a:spcPts val="0"/>
                        </a:spcAft>
                      </a:pPr>
                      <a:r>
                        <a:rPr lang="en-US" sz="2300" dirty="0">
                          <a:effectLst/>
                          <a:latin typeface="Times New Roman"/>
                          <a:ea typeface="Times New Roman"/>
                          <a:cs typeface="Times New Roman"/>
                        </a:rPr>
                        <a:t>3. </a:t>
                      </a:r>
                      <a:r>
                        <a:rPr lang="en-US" sz="2300" dirty="0" err="1">
                          <a:effectLst/>
                          <a:latin typeface="Times New Roman"/>
                          <a:ea typeface="Times New Roman"/>
                          <a:cs typeface="Times New Roman"/>
                        </a:rPr>
                        <a:t>Gạo</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chợ</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nước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sông</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a:effectLst/>
                          <a:latin typeface="Times New Roman"/>
                          <a:ea typeface="Times New Roman"/>
                          <a:cs typeface="Times New Roman"/>
                        </a:rPr>
                        <a:t>3 – d</a:t>
                      </a:r>
                      <a:endParaRPr lang="en-US" sz="230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c. </a:t>
                      </a:r>
                      <a:r>
                        <a:rPr lang="en-US" sz="2300" dirty="0" err="1">
                          <a:effectLst/>
                          <a:latin typeface="Times New Roman"/>
                          <a:ea typeface="Times New Roman"/>
                          <a:cs typeface="Times New Roman"/>
                        </a:rPr>
                        <a:t>Buôn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bán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vặt</a:t>
                      </a:r>
                      <a:r>
                        <a:rPr lang="en-US" sz="2300" dirty="0">
                          <a:effectLst/>
                          <a:latin typeface="Times New Roman"/>
                          <a:ea typeface="Times New Roman"/>
                          <a:cs typeface="Times New Roman"/>
                        </a:rPr>
                        <a:t> ở </a:t>
                      </a:r>
                      <a:r>
                        <a:rPr lang="en-US" sz="2300" dirty="0" err="1">
                          <a:effectLst/>
                          <a:latin typeface="Times New Roman"/>
                          <a:ea typeface="Times New Roman"/>
                          <a:cs typeface="Times New Roman"/>
                        </a:rPr>
                        <a:t>đầu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đường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góc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chợ</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1464">
                <a:tc>
                  <a:txBody>
                    <a:bodyPr/>
                    <a:lstStyle/>
                    <a:p>
                      <a:pPr>
                        <a:lnSpc>
                          <a:spcPct val="115000"/>
                        </a:lnSpc>
                        <a:spcAft>
                          <a:spcPts val="0"/>
                        </a:spcAft>
                      </a:pPr>
                      <a:r>
                        <a:rPr lang="en-US" sz="2300">
                          <a:effectLst/>
                          <a:latin typeface="Times New Roman"/>
                          <a:ea typeface="Times New Roman"/>
                          <a:cs typeface="Times New Roman"/>
                        </a:rPr>
                        <a:t>4. Một nắng hai sương</a:t>
                      </a:r>
                      <a:endParaRPr lang="en-US" sz="230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a:effectLst/>
                          <a:latin typeface="Times New Roman"/>
                          <a:ea typeface="Times New Roman"/>
                          <a:cs typeface="Times New Roman"/>
                        </a:rPr>
                        <a:t>4 - b</a:t>
                      </a:r>
                      <a:endParaRPr lang="en-US" sz="230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d. </a:t>
                      </a:r>
                      <a:r>
                        <a:rPr lang="en-US" sz="2300" dirty="0" err="1">
                          <a:effectLst/>
                          <a:latin typeface="Times New Roman"/>
                          <a:ea typeface="Times New Roman"/>
                          <a:cs typeface="Times New Roman"/>
                        </a:rPr>
                        <a:t>cuộc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sống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bấp</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bênh</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phụ</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thuộc</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1464">
                <a:tc>
                  <a:txBody>
                    <a:bodyPr/>
                    <a:lstStyle/>
                    <a:p>
                      <a:pPr>
                        <a:lnSpc>
                          <a:spcPct val="115000"/>
                        </a:lnSpc>
                        <a:spcAft>
                          <a:spcPts val="0"/>
                        </a:spcAft>
                      </a:pPr>
                      <a:r>
                        <a:rPr lang="en-US" sz="2300">
                          <a:effectLst/>
                          <a:latin typeface="Times New Roman"/>
                          <a:ea typeface="Times New Roman"/>
                          <a:cs typeface="Times New Roman"/>
                        </a:rPr>
                        <a:t>5. Nhường cơm sẻ áo</a:t>
                      </a:r>
                      <a:endParaRPr lang="en-US" sz="230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5 - a</a:t>
                      </a:r>
                      <a:endParaRPr lang="en-US" sz="2300" dirty="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e. </a:t>
                      </a:r>
                      <a:r>
                        <a:rPr lang="en-US" sz="2300" dirty="0" err="1">
                          <a:effectLst/>
                          <a:latin typeface="Times New Roman"/>
                          <a:ea typeface="Times New Roman"/>
                          <a:cs typeface="Times New Roman"/>
                        </a:rPr>
                        <a:t>Sự</a:t>
                      </a:r>
                      <a:r>
                        <a:rPr lang="en-US" sz="2300" dirty="0">
                          <a:effectLst/>
                          <a:latin typeface="Times New Roman"/>
                          <a:ea typeface="Times New Roman"/>
                          <a:cs typeface="Times New Roman"/>
                        </a:rPr>
                        <a:t> lam </a:t>
                      </a:r>
                      <a:r>
                        <a:rPr lang="en-US" sz="2300" dirty="0" err="1">
                          <a:effectLst/>
                          <a:latin typeface="Times New Roman"/>
                          <a:ea typeface="Times New Roman"/>
                          <a:cs typeface="Times New Roman"/>
                        </a:rPr>
                        <a:t>lũ</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cực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nhọc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của</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việc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đồng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áng</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1"/>
          <p:cNvSpPr>
            <a:spLocks noChangeArrowheads="1"/>
          </p:cNvSpPr>
          <p:nvPr/>
        </p:nvSpPr>
        <p:spPr bwMode="auto">
          <a:xfrm>
            <a:off x="423333" y="-136798"/>
            <a:ext cx="573281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i="1" dirty="0">
                <a:latin typeface="Times New Roman" pitchFamily="18" charset="0"/>
                <a:ea typeface="Times New Roman" pitchFamily="18" charset="0"/>
                <a:cs typeface="Times New Roman" pitchFamily="18" charset="0"/>
              </a:rPr>
              <a:t>                                   </a:t>
            </a:r>
            <a:r>
              <a:rPr lang="en-US" sz="2800" b="1" i="1" dirty="0" err="1">
                <a:latin typeface="Times New Roman" pitchFamily="18" charset="0"/>
                <a:ea typeface="Times New Roman" pitchFamily="18" charset="0"/>
                <a:cs typeface="Times New Roman" pitchFamily="18" charset="0"/>
              </a:rPr>
              <a:t>Đáp</a:t>
            </a:r>
            <a:r>
              <a:rPr lang="en-US" sz="2800" b="1" i="1" dirty="0">
                <a:latin typeface="Times New Roman" pitchFamily="18" charset="0"/>
                <a:ea typeface="Times New Roman" pitchFamily="18" charset="0"/>
                <a:cs typeface="Times New Roman" pitchFamily="18" charset="0"/>
              </a:rPr>
              <a:t> </a:t>
            </a:r>
            <a:r>
              <a:rPr lang="en-US" sz="2800" b="1" i="1" dirty="0" err="1">
                <a:latin typeface="Times New Roman" pitchFamily="18" charset="0"/>
                <a:ea typeface="Times New Roman" pitchFamily="18" charset="0"/>
                <a:cs typeface="Times New Roman" pitchFamily="18" charset="0"/>
              </a:rPr>
              <a:t>án</a:t>
            </a:r>
            <a:r>
              <a:rPr lang="en-US" sz="2800" b="1" i="1" dirty="0">
                <a:latin typeface="Times New Roman"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Bài</a:t>
            </a:r>
            <a:r>
              <a:rPr kumimoji="0" lang="en-US" sz="2800" b="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sz="2800" b="1" dirty="0">
                <a:latin typeface="Times New Roman" pitchFamily="18" charset="0"/>
                <a:ea typeface="Times New Roman" pitchFamily="18" charset="0"/>
                <a:cs typeface="Times New Roman" pitchFamily="18" charset="0"/>
              </a:rPr>
              <a:t>5. </a:t>
            </a:r>
          </a:p>
        </p:txBody>
      </p:sp>
      <p:cxnSp>
        <p:nvCxnSpPr>
          <p:cNvPr id="5" name="Straight Arrow Connector 4">
            <a:extLst>
              <a:ext uri="{FF2B5EF4-FFF2-40B4-BE49-F238E27FC236}">
                <a16:creationId xmlns:a16="http://schemas.microsoft.com/office/drawing/2014/main" id="{3D2647B8-15FE-4CE1-83DE-E78232D96A74}"/>
              </a:ext>
            </a:extLst>
          </p:cNvPr>
          <p:cNvCxnSpPr/>
          <p:nvPr/>
        </p:nvCxnSpPr>
        <p:spPr>
          <a:xfrm>
            <a:off x="4991878" y="1642188"/>
            <a:ext cx="2808514" cy="2220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92AD88-2180-4EF0-AB2A-3E0ABD6C5BF8}"/>
              </a:ext>
            </a:extLst>
          </p:cNvPr>
          <p:cNvCxnSpPr>
            <a:cxnSpLocks/>
          </p:cNvCxnSpPr>
          <p:nvPr/>
        </p:nvCxnSpPr>
        <p:spPr>
          <a:xfrm>
            <a:off x="4991878" y="2559698"/>
            <a:ext cx="2808514" cy="3010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3D3309-38A4-4E69-B1CF-39682EC41D52}"/>
              </a:ext>
            </a:extLst>
          </p:cNvPr>
          <p:cNvCxnSpPr>
            <a:cxnSpLocks/>
          </p:cNvCxnSpPr>
          <p:nvPr/>
        </p:nvCxnSpPr>
        <p:spPr>
          <a:xfrm>
            <a:off x="5057192" y="3674511"/>
            <a:ext cx="2817845" cy="1105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9ECBBD-9A27-4B0F-81B3-3E21AD783A3D}"/>
              </a:ext>
            </a:extLst>
          </p:cNvPr>
          <p:cNvCxnSpPr>
            <a:cxnSpLocks/>
          </p:cNvCxnSpPr>
          <p:nvPr/>
        </p:nvCxnSpPr>
        <p:spPr>
          <a:xfrm flipV="1">
            <a:off x="4991878" y="2351314"/>
            <a:ext cx="2808514" cy="2394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256973C-3CAB-4C1D-B242-AB60149AF48F}"/>
              </a:ext>
            </a:extLst>
          </p:cNvPr>
          <p:cNvCxnSpPr>
            <a:cxnSpLocks/>
          </p:cNvCxnSpPr>
          <p:nvPr/>
        </p:nvCxnSpPr>
        <p:spPr>
          <a:xfrm flipV="1">
            <a:off x="5029201" y="1607191"/>
            <a:ext cx="2836505" cy="4055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3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922000" cy="4952999"/>
          </a:xfrm>
        </p:spPr>
        <p:txBody>
          <a:bodyPr>
            <a:noAutofit/>
          </a:bodyPr>
          <a:lstStyle/>
          <a:p>
            <a:pPr>
              <a:lnSpc>
                <a:spcPct val="100000"/>
              </a:lnSpc>
              <a:spcAft>
                <a:spcPts val="0"/>
              </a:spcAft>
            </a:pPr>
            <a:r>
              <a:rPr lang="en-US" sz="3400" b="1" i="1" dirty="0" err="1">
                <a:latin typeface="Times New Roman"/>
                <a:ea typeface="Times New Roman"/>
                <a:cs typeface="Times New Roman"/>
              </a:rPr>
              <a:t>Bài</a:t>
            </a:r>
            <a:r>
              <a:rPr lang="en-US" sz="3400" b="1" i="1" dirty="0">
                <a:latin typeface="Times New Roman"/>
                <a:ea typeface="Times New Roman"/>
                <a:cs typeface="Times New Roman"/>
              </a:rPr>
              <a:t> </a:t>
            </a:r>
            <a:r>
              <a:rPr lang="en-US" sz="3400" b="1" i="1" dirty="0" err="1">
                <a:latin typeface="Times New Roman"/>
                <a:ea typeface="Times New Roman"/>
                <a:cs typeface="Times New Roman"/>
              </a:rPr>
              <a:t>tập</a:t>
            </a:r>
            <a:r>
              <a:rPr lang="en-US" sz="3400" b="1" i="1" dirty="0">
                <a:latin typeface="Times New Roman"/>
                <a:ea typeface="Times New Roman"/>
                <a:cs typeface="Times New Roman"/>
              </a:rPr>
              <a:t> 6.</a:t>
            </a:r>
            <a:r>
              <a:rPr lang="en-US" sz="3400" b="1" dirty="0">
                <a:latin typeface="Times New Roman"/>
                <a:ea typeface="Times New Roman"/>
                <a:cs typeface="Times New Roman"/>
              </a:rPr>
              <a:t> </a:t>
            </a:r>
            <a:br>
              <a:rPr lang="en-US" sz="3400" dirty="0">
                <a:latin typeface=".VnTime"/>
                <a:ea typeface="Times New Roman"/>
                <a:cs typeface="Times New Roman"/>
              </a:rPr>
            </a:br>
            <a:r>
              <a:rPr lang="en-US" sz="3400" dirty="0" err="1">
                <a:solidFill>
                  <a:srgbClr val="0000FF"/>
                </a:solidFill>
                <a:latin typeface="Times New Roman"/>
                <a:ea typeface="Times New Roman"/>
                <a:cs typeface="Times New Roman"/>
              </a:rPr>
              <a:t>Đoạn</a:t>
            </a:r>
            <a:r>
              <a:rPr lang="en-US" sz="3400" dirty="0">
                <a:solidFill>
                  <a:srgbClr val="0000FF"/>
                </a:solidFill>
                <a:latin typeface="Times New Roman"/>
                <a:ea typeface="Times New Roman"/>
                <a:cs typeface="Times New Roman"/>
              </a:rPr>
              <a:t> </a:t>
            </a:r>
            <a:r>
              <a:rPr lang="en-US" sz="3400" dirty="0" err="1">
                <a:solidFill>
                  <a:srgbClr val="0000FF"/>
                </a:solidFill>
                <a:latin typeface="Times New Roman"/>
                <a:ea typeface="Times New Roman"/>
                <a:cs typeface="Times New Roman"/>
              </a:rPr>
              <a:t>văn</a:t>
            </a:r>
            <a:r>
              <a:rPr lang="en-US" sz="3400" dirty="0">
                <a:solidFill>
                  <a:srgbClr val="0000FF"/>
                </a:solidFill>
                <a:latin typeface="Times New Roman"/>
                <a:ea typeface="Times New Roman"/>
                <a:cs typeface="Times New Roman"/>
              </a:rPr>
              <a:t> </a:t>
            </a:r>
            <a:r>
              <a:rPr lang="en-US" sz="3400" dirty="0" err="1">
                <a:solidFill>
                  <a:srgbClr val="0000FF"/>
                </a:solidFill>
                <a:latin typeface="Times New Roman"/>
                <a:ea typeface="Times New Roman"/>
                <a:cs typeface="Times New Roman"/>
              </a:rPr>
              <a:t>mẫu</a:t>
            </a:r>
            <a:r>
              <a:rPr lang="en-US" sz="3400" dirty="0">
                <a:solidFill>
                  <a:srgbClr val="0000FF"/>
                </a:solidFill>
                <a:latin typeface="Times New Roman"/>
                <a:ea typeface="Times New Roman"/>
                <a:cs typeface="Times New Roman"/>
              </a:rPr>
              <a:t>:</a:t>
            </a:r>
            <a:br>
              <a:rPr lang="en-US" sz="3400" dirty="0">
                <a:latin typeface=".VnTime"/>
                <a:ea typeface="Times New Roman"/>
                <a:cs typeface="Times New Roman"/>
              </a:rPr>
            </a:br>
            <a:r>
              <a:rPr lang="en-US" sz="3400" dirty="0">
                <a:latin typeface="Times New Roman"/>
                <a:ea typeface="Times New Roman"/>
                <a:cs typeface="Times New Roman"/>
              </a:rPr>
              <a:t>    </a:t>
            </a:r>
            <a:r>
              <a:rPr lang="en-US" sz="3400" dirty="0" err="1">
                <a:latin typeface="Times New Roman"/>
                <a:ea typeface="Times New Roman"/>
                <a:cs typeface="Times New Roman"/>
              </a:rPr>
              <a:t>Trong</a:t>
            </a:r>
            <a:r>
              <a:rPr lang="en-US" sz="3400" dirty="0">
                <a:latin typeface="Times New Roman"/>
                <a:ea typeface="Times New Roman"/>
                <a:cs typeface="Times New Roman"/>
              </a:rPr>
              <a:t> </a:t>
            </a:r>
            <a:r>
              <a:rPr lang="en-US" sz="3400" dirty="0" err="1">
                <a:latin typeface="Times New Roman"/>
                <a:ea typeface="Times New Roman"/>
                <a:cs typeface="Times New Roman"/>
              </a:rPr>
              <a:t>nhà</a:t>
            </a:r>
            <a:r>
              <a:rPr lang="en-US" sz="3400" dirty="0">
                <a:latin typeface="Times New Roman"/>
                <a:ea typeface="Times New Roman"/>
                <a:cs typeface="Times New Roman"/>
              </a:rPr>
              <a:t> </a:t>
            </a:r>
            <a:r>
              <a:rPr lang="en-US" sz="3400" dirty="0" err="1">
                <a:latin typeface="Times New Roman"/>
                <a:ea typeface="Times New Roman"/>
                <a:cs typeface="Times New Roman"/>
              </a:rPr>
              <a:t>tôi</a:t>
            </a:r>
            <a:r>
              <a:rPr lang="en-US" sz="3400" dirty="0">
                <a:latin typeface="Times New Roman"/>
                <a:ea typeface="Times New Roman"/>
                <a:cs typeface="Times New Roman"/>
              </a:rPr>
              <a:t> </a:t>
            </a:r>
            <a:r>
              <a:rPr lang="en-US" sz="3400" dirty="0" err="1">
                <a:latin typeface="Times New Roman"/>
                <a:ea typeface="Times New Roman"/>
                <a:cs typeface="Times New Roman"/>
              </a:rPr>
              <a:t>yêu</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tôi</a:t>
            </a:r>
            <a:r>
              <a:rPr lang="en-US" sz="3400" dirty="0">
                <a:latin typeface="Times New Roman"/>
                <a:ea typeface="Times New Roman"/>
                <a:cs typeface="Times New Roman"/>
              </a:rPr>
              <a:t> </a:t>
            </a:r>
            <a:r>
              <a:rPr lang="en-US" sz="3400" dirty="0" err="1">
                <a:latin typeface="Times New Roman"/>
                <a:ea typeface="Times New Roman"/>
                <a:cs typeface="Times New Roman"/>
              </a:rPr>
              <a:t>nhất</a:t>
            </a:r>
            <a:r>
              <a:rPr lang="en-US" sz="3400" dirty="0">
                <a:latin typeface="Times New Roman"/>
                <a:ea typeface="Times New Roman"/>
                <a:cs typeface="Times New Roman"/>
              </a:rPr>
              <a:t>. </a:t>
            </a:r>
            <a:r>
              <a:rPr lang="en-US" sz="3400" dirty="0" err="1">
                <a:latin typeface="Times New Roman"/>
                <a:ea typeface="Times New Roman"/>
                <a:cs typeface="Times New Roman"/>
              </a:rPr>
              <a:t>Cả</a:t>
            </a:r>
            <a:r>
              <a:rPr lang="en-US" sz="3400" dirty="0">
                <a:latin typeface="Times New Roman"/>
                <a:ea typeface="Times New Roman"/>
                <a:cs typeface="Times New Roman"/>
              </a:rPr>
              <a:t> </a:t>
            </a:r>
            <a:r>
              <a:rPr lang="en-US" sz="3400" dirty="0" err="1">
                <a:latin typeface="Times New Roman"/>
                <a:ea typeface="Times New Roman"/>
                <a:cs typeface="Times New Roman"/>
              </a:rPr>
              <a:t>cuộc</a:t>
            </a:r>
            <a:r>
              <a:rPr lang="en-US" sz="3400" dirty="0">
                <a:latin typeface="Times New Roman"/>
                <a:ea typeface="Times New Roman"/>
                <a:cs typeface="Times New Roman"/>
              </a:rPr>
              <a:t> </a:t>
            </a:r>
            <a:r>
              <a:rPr lang="en-US" sz="3400" dirty="0" err="1">
                <a:latin typeface="Times New Roman"/>
                <a:ea typeface="Times New Roman"/>
                <a:cs typeface="Times New Roman"/>
              </a:rPr>
              <a:t>đời</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tần</a:t>
            </a:r>
            <a:r>
              <a:rPr lang="en-US" sz="3400" dirty="0">
                <a:latin typeface="Times New Roman"/>
                <a:ea typeface="Times New Roman"/>
                <a:cs typeface="Times New Roman"/>
              </a:rPr>
              <a:t> </a:t>
            </a:r>
            <a:r>
              <a:rPr lang="en-US" sz="3400" dirty="0" err="1">
                <a:latin typeface="Times New Roman"/>
                <a:ea typeface="Times New Roman"/>
                <a:cs typeface="Times New Roman"/>
              </a:rPr>
              <a:t>tảo</a:t>
            </a:r>
            <a:r>
              <a:rPr lang="en-US" sz="3400" dirty="0">
                <a:latin typeface="Times New Roman"/>
                <a:ea typeface="Times New Roman"/>
                <a:cs typeface="Times New Roman"/>
              </a:rPr>
              <a:t>, </a:t>
            </a:r>
            <a:r>
              <a:rPr lang="en-US" sz="3400" dirty="0" err="1">
                <a:latin typeface="Times New Roman"/>
                <a:ea typeface="Times New Roman"/>
                <a:cs typeface="Times New Roman"/>
              </a:rPr>
              <a:t>một</a:t>
            </a:r>
            <a:r>
              <a:rPr lang="en-US" sz="3400" dirty="0">
                <a:latin typeface="Times New Roman"/>
                <a:ea typeface="Times New Roman"/>
                <a:cs typeface="Times New Roman"/>
              </a:rPr>
              <a:t> </a:t>
            </a:r>
            <a:r>
              <a:rPr lang="en-US" sz="3400" dirty="0" err="1">
                <a:latin typeface="Times New Roman"/>
                <a:ea typeface="Times New Roman"/>
                <a:cs typeface="Times New Roman"/>
              </a:rPr>
              <a:t>nắng</a:t>
            </a:r>
            <a:r>
              <a:rPr lang="en-US" sz="3400" dirty="0">
                <a:latin typeface="Times New Roman"/>
                <a:ea typeface="Times New Roman"/>
                <a:cs typeface="Times New Roman"/>
              </a:rPr>
              <a:t> </a:t>
            </a:r>
            <a:r>
              <a:rPr lang="en-US" sz="3400" dirty="0" err="1">
                <a:latin typeface="Times New Roman"/>
                <a:ea typeface="Times New Roman"/>
                <a:cs typeface="Times New Roman"/>
              </a:rPr>
              <a:t>hai</a:t>
            </a:r>
            <a:r>
              <a:rPr lang="en-US" sz="3400" dirty="0">
                <a:latin typeface="Times New Roman"/>
                <a:ea typeface="Times New Roman"/>
                <a:cs typeface="Times New Roman"/>
              </a:rPr>
              <a:t> </a:t>
            </a:r>
            <a:r>
              <a:rPr lang="en-US" sz="3400" dirty="0" err="1">
                <a:latin typeface="Times New Roman"/>
                <a:ea typeface="Times New Roman"/>
                <a:cs typeface="Times New Roman"/>
              </a:rPr>
              <a:t>sương</a:t>
            </a:r>
            <a:r>
              <a:rPr lang="en-US" sz="3400" dirty="0">
                <a:latin typeface="Times New Roman"/>
                <a:ea typeface="Times New Roman"/>
                <a:cs typeface="Times New Roman"/>
              </a:rPr>
              <a:t> </a:t>
            </a:r>
            <a:r>
              <a:rPr lang="en-US" sz="3400" dirty="0" err="1">
                <a:latin typeface="Times New Roman"/>
                <a:ea typeface="Times New Roman"/>
                <a:cs typeface="Times New Roman"/>
              </a:rPr>
              <a:t>một</a:t>
            </a:r>
            <a:r>
              <a:rPr lang="en-US" sz="3400" dirty="0">
                <a:latin typeface="Times New Roman"/>
                <a:ea typeface="Times New Roman"/>
                <a:cs typeface="Times New Roman"/>
              </a:rPr>
              <a:t> </a:t>
            </a:r>
            <a:r>
              <a:rPr lang="en-US" sz="3400" dirty="0" err="1">
                <a:latin typeface="Times New Roman"/>
                <a:ea typeface="Times New Roman"/>
                <a:cs typeface="Times New Roman"/>
              </a:rPr>
              <a:t>tay</a:t>
            </a:r>
            <a:r>
              <a:rPr lang="en-US" sz="3400" dirty="0">
                <a:latin typeface="Times New Roman"/>
                <a:ea typeface="Times New Roman"/>
                <a:cs typeface="Times New Roman"/>
              </a:rPr>
              <a:t> </a:t>
            </a:r>
            <a:r>
              <a:rPr lang="en-US" sz="3400" dirty="0" err="1">
                <a:latin typeface="Times New Roman"/>
                <a:ea typeface="Times New Roman"/>
                <a:cs typeface="Times New Roman"/>
              </a:rPr>
              <a:t>nuôi</a:t>
            </a:r>
            <a:r>
              <a:rPr lang="en-US" sz="3400" dirty="0">
                <a:latin typeface="Times New Roman"/>
                <a:ea typeface="Times New Roman"/>
                <a:cs typeface="Times New Roman"/>
              </a:rPr>
              <a:t> </a:t>
            </a:r>
            <a:r>
              <a:rPr lang="en-US" sz="3400" dirty="0" err="1">
                <a:latin typeface="Times New Roman"/>
                <a:ea typeface="Times New Roman"/>
                <a:cs typeface="Times New Roman"/>
              </a:rPr>
              <a:t>đàn</a:t>
            </a:r>
            <a:r>
              <a:rPr lang="en-US" sz="3400" dirty="0">
                <a:latin typeface="Times New Roman"/>
                <a:ea typeface="Times New Roman"/>
                <a:cs typeface="Times New Roman"/>
              </a:rPr>
              <a:t> con </a:t>
            </a:r>
            <a:r>
              <a:rPr lang="en-US" sz="3400" dirty="0" err="1">
                <a:latin typeface="Times New Roman"/>
                <a:ea typeface="Times New Roman"/>
                <a:cs typeface="Times New Roman"/>
              </a:rPr>
              <a:t>thơ</a:t>
            </a:r>
            <a:r>
              <a:rPr lang="en-US" sz="3400" dirty="0">
                <a:latin typeface="Times New Roman"/>
                <a:ea typeface="Times New Roman"/>
                <a:cs typeface="Times New Roman"/>
              </a:rPr>
              <a:t> </a:t>
            </a:r>
            <a:r>
              <a:rPr lang="en-US" sz="3400" dirty="0" err="1">
                <a:latin typeface="Times New Roman"/>
                <a:ea typeface="Times New Roman"/>
                <a:cs typeface="Times New Roman"/>
              </a:rPr>
              <a:t>khôn</a:t>
            </a:r>
            <a:r>
              <a:rPr lang="en-US" sz="3400" dirty="0">
                <a:latin typeface="Times New Roman"/>
                <a:ea typeface="Times New Roman"/>
                <a:cs typeface="Times New Roman"/>
              </a:rPr>
              <a:t> </a:t>
            </a:r>
            <a:r>
              <a:rPr lang="en-US" sz="3400" dirty="0" err="1">
                <a:latin typeface="Times New Roman"/>
                <a:ea typeface="Times New Roman"/>
                <a:cs typeface="Times New Roman"/>
              </a:rPr>
              <a:t>lớn</a:t>
            </a:r>
            <a:r>
              <a:rPr lang="en-US" sz="3400" dirty="0">
                <a:latin typeface="Times New Roman"/>
                <a:ea typeface="Times New Roman"/>
                <a:cs typeface="Times New Roman"/>
              </a:rPr>
              <a:t> </a:t>
            </a:r>
            <a:r>
              <a:rPr lang="en-US" sz="3400" dirty="0" err="1">
                <a:latin typeface="Times New Roman"/>
                <a:ea typeface="Times New Roman"/>
                <a:cs typeface="Times New Roman"/>
              </a:rPr>
              <a:t>trưởng</a:t>
            </a:r>
            <a:r>
              <a:rPr lang="en-US" sz="3400" dirty="0">
                <a:latin typeface="Times New Roman"/>
                <a:ea typeface="Times New Roman"/>
                <a:cs typeface="Times New Roman"/>
              </a:rPr>
              <a:t> </a:t>
            </a:r>
            <a:r>
              <a:rPr lang="en-US" sz="3400" dirty="0" err="1">
                <a:latin typeface="Times New Roman"/>
                <a:ea typeface="Times New Roman"/>
                <a:cs typeface="Times New Roman"/>
              </a:rPr>
              <a:t>thành</a:t>
            </a:r>
            <a:r>
              <a:rPr lang="en-US" sz="3400" dirty="0">
                <a:latin typeface="Times New Roman"/>
                <a:ea typeface="Times New Roman"/>
                <a:cs typeface="Times New Roman"/>
              </a:rPr>
              <a:t>. </a:t>
            </a:r>
            <a:r>
              <a:rPr lang="en-US" sz="3400" dirty="0" err="1">
                <a:latin typeface="Times New Roman"/>
                <a:ea typeface="Times New Roman"/>
                <a:cs typeface="Times New Roman"/>
              </a:rPr>
              <a:t>Ngày</a:t>
            </a:r>
            <a:r>
              <a:rPr lang="en-US" sz="3400" dirty="0">
                <a:latin typeface="Times New Roman"/>
                <a:ea typeface="Times New Roman"/>
                <a:cs typeface="Times New Roman"/>
              </a:rPr>
              <a:t> </a:t>
            </a:r>
            <a:r>
              <a:rPr lang="en-US" sz="3400" dirty="0" err="1">
                <a:latin typeface="Times New Roman"/>
                <a:ea typeface="Times New Roman"/>
                <a:cs typeface="Times New Roman"/>
              </a:rPr>
              <a:t>ông</a:t>
            </a:r>
            <a:r>
              <a:rPr lang="en-US" sz="3400" dirty="0">
                <a:latin typeface="Times New Roman"/>
                <a:ea typeface="Times New Roman"/>
                <a:cs typeface="Times New Roman"/>
              </a:rPr>
              <a:t> </a:t>
            </a:r>
            <a:r>
              <a:rPr lang="en-US" sz="3400" dirty="0" err="1">
                <a:latin typeface="Times New Roman"/>
                <a:ea typeface="Times New Roman"/>
                <a:cs typeface="Times New Roman"/>
              </a:rPr>
              <a:t>đi</a:t>
            </a:r>
            <a:r>
              <a:rPr lang="en-US" sz="3400" dirty="0">
                <a:latin typeface="Times New Roman"/>
                <a:ea typeface="Times New Roman"/>
                <a:cs typeface="Times New Roman"/>
              </a:rPr>
              <a:t> </a:t>
            </a:r>
            <a:r>
              <a:rPr lang="en-US" sz="3400" dirty="0" err="1">
                <a:latin typeface="Times New Roman"/>
                <a:ea typeface="Times New Roman"/>
                <a:cs typeface="Times New Roman"/>
              </a:rPr>
              <a:t>bộ</a:t>
            </a:r>
            <a:r>
              <a:rPr lang="en-US" sz="3400" dirty="0">
                <a:latin typeface="Times New Roman"/>
                <a:ea typeface="Times New Roman"/>
                <a:cs typeface="Times New Roman"/>
              </a:rPr>
              <a:t> </a:t>
            </a:r>
            <a:r>
              <a:rPr lang="en-US" sz="3400" dirty="0" err="1">
                <a:latin typeface="Times New Roman"/>
                <a:ea typeface="Times New Roman"/>
                <a:cs typeface="Times New Roman"/>
              </a:rPr>
              <a:t>đội</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trở</a:t>
            </a:r>
            <a:r>
              <a:rPr lang="en-US" sz="3400" dirty="0">
                <a:latin typeface="Times New Roman"/>
                <a:ea typeface="Times New Roman"/>
                <a:cs typeface="Times New Roman"/>
              </a:rPr>
              <a:t> </a:t>
            </a:r>
            <a:r>
              <a:rPr lang="en-US" sz="3400" dirty="0" err="1">
                <a:latin typeface="Times New Roman"/>
                <a:ea typeface="Times New Roman"/>
                <a:cs typeface="Times New Roman"/>
              </a:rPr>
              <a:t>thành</a:t>
            </a:r>
            <a:r>
              <a:rPr lang="en-US" sz="3400" dirty="0">
                <a:latin typeface="Times New Roman"/>
                <a:ea typeface="Times New Roman"/>
                <a:cs typeface="Times New Roman"/>
              </a:rPr>
              <a:t> </a:t>
            </a:r>
            <a:r>
              <a:rPr lang="en-US" sz="3400" dirty="0" err="1">
                <a:latin typeface="Times New Roman"/>
                <a:ea typeface="Times New Roman"/>
                <a:cs typeface="Times New Roman"/>
              </a:rPr>
              <a:t>trụ</a:t>
            </a:r>
            <a:r>
              <a:rPr lang="en-US" sz="3400" dirty="0">
                <a:latin typeface="Times New Roman"/>
                <a:ea typeface="Times New Roman"/>
                <a:cs typeface="Times New Roman"/>
              </a:rPr>
              <a:t> </a:t>
            </a:r>
            <a:r>
              <a:rPr lang="en-US" sz="3400" dirty="0" err="1">
                <a:latin typeface="Times New Roman"/>
                <a:ea typeface="Times New Roman"/>
                <a:cs typeface="Times New Roman"/>
              </a:rPr>
              <a:t>cột</a:t>
            </a:r>
            <a:r>
              <a:rPr lang="en-US" sz="3400" dirty="0">
                <a:latin typeface="Times New Roman"/>
                <a:ea typeface="Times New Roman"/>
                <a:cs typeface="Times New Roman"/>
              </a:rPr>
              <a:t> </a:t>
            </a:r>
            <a:r>
              <a:rPr lang="en-US" sz="3400" dirty="0" err="1">
                <a:latin typeface="Times New Roman"/>
                <a:ea typeface="Times New Roman"/>
                <a:cs typeface="Times New Roman"/>
              </a:rPr>
              <a:t>chính</a:t>
            </a:r>
            <a:r>
              <a:rPr lang="en-US" sz="3400" dirty="0">
                <a:latin typeface="Times New Roman"/>
                <a:ea typeface="Times New Roman"/>
                <a:cs typeface="Times New Roman"/>
              </a:rPr>
              <a:t> </a:t>
            </a:r>
            <a:r>
              <a:rPr lang="en-US" sz="3400" dirty="0" err="1">
                <a:latin typeface="Times New Roman"/>
                <a:ea typeface="Times New Roman"/>
                <a:cs typeface="Times New Roman"/>
              </a:rPr>
              <a:t>trong</a:t>
            </a:r>
            <a:r>
              <a:rPr lang="en-US" sz="3400" dirty="0">
                <a:latin typeface="Times New Roman"/>
                <a:ea typeface="Times New Roman"/>
                <a:cs typeface="Times New Roman"/>
              </a:rPr>
              <a:t> </a:t>
            </a:r>
            <a:r>
              <a:rPr lang="en-US" sz="3400" dirty="0" err="1">
                <a:latin typeface="Times New Roman"/>
                <a:ea typeface="Times New Roman"/>
                <a:cs typeface="Times New Roman"/>
              </a:rPr>
              <a:t>gia</a:t>
            </a:r>
            <a:r>
              <a:rPr lang="en-US" sz="3400" dirty="0">
                <a:latin typeface="Times New Roman"/>
                <a:ea typeface="Times New Roman"/>
                <a:cs typeface="Times New Roman"/>
              </a:rPr>
              <a:t> </a:t>
            </a:r>
            <a:r>
              <a:rPr lang="en-US" sz="3400" dirty="0" err="1">
                <a:latin typeface="Times New Roman"/>
                <a:ea typeface="Times New Roman"/>
                <a:cs typeface="Times New Roman"/>
              </a:rPr>
              <a:t>đình</a:t>
            </a:r>
            <a:r>
              <a:rPr lang="en-US" sz="3400" dirty="0">
                <a:latin typeface="Times New Roman"/>
                <a:ea typeface="Times New Roman"/>
                <a:cs typeface="Times New Roman"/>
              </a:rPr>
              <a:t>, </a:t>
            </a:r>
            <a:r>
              <a:rPr lang="en-US" sz="3400" dirty="0" err="1">
                <a:latin typeface="Times New Roman"/>
                <a:ea typeface="Times New Roman"/>
                <a:cs typeface="Times New Roman"/>
              </a:rPr>
              <a:t>chạy</a:t>
            </a:r>
            <a:r>
              <a:rPr lang="en-US" sz="3400" dirty="0">
                <a:latin typeface="Times New Roman"/>
                <a:ea typeface="Times New Roman"/>
                <a:cs typeface="Times New Roman"/>
              </a:rPr>
              <a:t> </a:t>
            </a:r>
            <a:r>
              <a:rPr lang="en-US" sz="3400" dirty="0" err="1">
                <a:latin typeface="Times New Roman"/>
                <a:ea typeface="Times New Roman"/>
                <a:cs typeface="Times New Roman"/>
              </a:rPr>
              <a:t>ngược</a:t>
            </a:r>
            <a:r>
              <a:rPr lang="en-US" sz="3400" dirty="0">
                <a:latin typeface="Times New Roman"/>
                <a:ea typeface="Times New Roman"/>
                <a:cs typeface="Times New Roman"/>
              </a:rPr>
              <a:t> </a:t>
            </a:r>
            <a:r>
              <a:rPr lang="en-US" sz="3400" dirty="0" err="1">
                <a:latin typeface="Times New Roman"/>
                <a:ea typeface="Times New Roman"/>
                <a:cs typeface="Times New Roman"/>
              </a:rPr>
              <a:t>chạy</a:t>
            </a:r>
            <a:r>
              <a:rPr lang="en-US" sz="3400" dirty="0">
                <a:latin typeface="Times New Roman"/>
                <a:ea typeface="Times New Roman"/>
                <a:cs typeface="Times New Roman"/>
              </a:rPr>
              <a:t> </a:t>
            </a:r>
            <a:r>
              <a:rPr lang="en-US" sz="3400" dirty="0" err="1">
                <a:latin typeface="Times New Roman"/>
                <a:ea typeface="Times New Roman"/>
                <a:cs typeface="Times New Roman"/>
              </a:rPr>
              <a:t>xuôi</a:t>
            </a:r>
            <a:r>
              <a:rPr lang="en-US" sz="3400" dirty="0">
                <a:latin typeface="Times New Roman"/>
                <a:ea typeface="Times New Roman"/>
                <a:cs typeface="Times New Roman"/>
              </a:rPr>
              <a:t> </a:t>
            </a:r>
            <a:r>
              <a:rPr lang="en-US" sz="3400" dirty="0" err="1">
                <a:latin typeface="Times New Roman"/>
                <a:ea typeface="Times New Roman"/>
                <a:cs typeface="Times New Roman"/>
              </a:rPr>
              <a:t>buôn</a:t>
            </a:r>
            <a:r>
              <a:rPr lang="en-US" sz="3400" dirty="0">
                <a:latin typeface="Times New Roman"/>
                <a:ea typeface="Times New Roman"/>
                <a:cs typeface="Times New Roman"/>
              </a:rPr>
              <a:t> </a:t>
            </a:r>
            <a:r>
              <a:rPr lang="en-US" sz="3400" dirty="0" err="1">
                <a:latin typeface="Times New Roman"/>
                <a:ea typeface="Times New Roman"/>
                <a:cs typeface="Times New Roman"/>
              </a:rPr>
              <a:t>thúng</a:t>
            </a:r>
            <a:r>
              <a:rPr lang="en-US" sz="3400" dirty="0">
                <a:latin typeface="Times New Roman"/>
                <a:ea typeface="Times New Roman"/>
                <a:cs typeface="Times New Roman"/>
              </a:rPr>
              <a:t> </a:t>
            </a:r>
            <a:r>
              <a:rPr lang="en-US" sz="3400" dirty="0" err="1">
                <a:latin typeface="Times New Roman"/>
                <a:ea typeface="Times New Roman"/>
                <a:cs typeface="Times New Roman"/>
              </a:rPr>
              <a:t>bán</a:t>
            </a:r>
            <a:r>
              <a:rPr lang="en-US" sz="3400" dirty="0">
                <a:latin typeface="Times New Roman"/>
                <a:ea typeface="Times New Roman"/>
                <a:cs typeface="Times New Roman"/>
              </a:rPr>
              <a:t> </a:t>
            </a:r>
            <a:r>
              <a:rPr lang="en-US" sz="3400" dirty="0" err="1">
                <a:latin typeface="Times New Roman"/>
                <a:ea typeface="Times New Roman"/>
                <a:cs typeface="Times New Roman"/>
              </a:rPr>
              <a:t>mẹt</a:t>
            </a:r>
            <a:r>
              <a:rPr lang="en-US" sz="3400" dirty="0">
                <a:latin typeface="Times New Roman"/>
                <a:ea typeface="Times New Roman"/>
                <a:cs typeface="Times New Roman"/>
              </a:rPr>
              <a:t>  </a:t>
            </a:r>
            <a:r>
              <a:rPr lang="en-US" sz="3400" dirty="0" err="1">
                <a:latin typeface="Times New Roman"/>
                <a:ea typeface="Times New Roman"/>
                <a:cs typeface="Times New Roman"/>
              </a:rPr>
              <a:t>để</a:t>
            </a:r>
            <a:r>
              <a:rPr lang="en-US" sz="3400" dirty="0">
                <a:latin typeface="Times New Roman"/>
                <a:ea typeface="Times New Roman"/>
                <a:cs typeface="Times New Roman"/>
              </a:rPr>
              <a:t> </a:t>
            </a:r>
            <a:r>
              <a:rPr lang="en-US" sz="3400" dirty="0" err="1">
                <a:latin typeface="Times New Roman"/>
                <a:ea typeface="Times New Roman"/>
                <a:cs typeface="Times New Roman"/>
              </a:rPr>
              <a:t>chăm</a:t>
            </a:r>
            <a:r>
              <a:rPr lang="en-US" sz="3400" dirty="0">
                <a:latin typeface="Times New Roman"/>
                <a:ea typeface="Times New Roman"/>
                <a:cs typeface="Times New Roman"/>
              </a:rPr>
              <a:t> lo </a:t>
            </a:r>
            <a:r>
              <a:rPr lang="en-US" sz="3400" dirty="0" err="1">
                <a:latin typeface="Times New Roman"/>
                <a:ea typeface="Times New Roman"/>
                <a:cs typeface="Times New Roman"/>
              </a:rPr>
              <a:t>cho</a:t>
            </a:r>
            <a:r>
              <a:rPr lang="en-US" sz="3400" dirty="0">
                <a:latin typeface="Times New Roman"/>
                <a:ea typeface="Times New Roman"/>
                <a:cs typeface="Times New Roman"/>
              </a:rPr>
              <a:t> </a:t>
            </a:r>
            <a:r>
              <a:rPr lang="en-US" sz="3400" dirty="0" err="1">
                <a:latin typeface="Times New Roman"/>
                <a:ea typeface="Times New Roman"/>
                <a:cs typeface="Times New Roman"/>
              </a:rPr>
              <a:t>gia</a:t>
            </a:r>
            <a:r>
              <a:rPr lang="en-US" sz="3400" dirty="0">
                <a:latin typeface="Times New Roman"/>
                <a:ea typeface="Times New Roman"/>
                <a:cs typeface="Times New Roman"/>
              </a:rPr>
              <a:t> </a:t>
            </a:r>
            <a:r>
              <a:rPr lang="en-US" sz="3400" dirty="0" err="1">
                <a:latin typeface="Times New Roman"/>
                <a:ea typeface="Times New Roman"/>
                <a:cs typeface="Times New Roman"/>
              </a:rPr>
              <a:t>đình</a:t>
            </a:r>
            <a:r>
              <a:rPr lang="en-US" sz="3400" dirty="0">
                <a:latin typeface="Times New Roman"/>
                <a:ea typeface="Times New Roman"/>
                <a:cs typeface="Times New Roman"/>
              </a:rPr>
              <a:t>. </a:t>
            </a:r>
            <a:r>
              <a:rPr lang="en-US" sz="3400" dirty="0" err="1">
                <a:latin typeface="Times New Roman"/>
                <a:ea typeface="Times New Roman"/>
                <a:cs typeface="Times New Roman"/>
              </a:rPr>
              <a:t>Vừa</a:t>
            </a:r>
            <a:r>
              <a:rPr lang="en-US" sz="3400" dirty="0">
                <a:latin typeface="Times New Roman"/>
                <a:ea typeface="Times New Roman"/>
                <a:cs typeface="Times New Roman"/>
              </a:rPr>
              <a:t> </a:t>
            </a:r>
            <a:r>
              <a:rPr lang="en-US" sz="3400" dirty="0" err="1">
                <a:latin typeface="Times New Roman"/>
                <a:ea typeface="Times New Roman"/>
                <a:cs typeface="Times New Roman"/>
              </a:rPr>
              <a:t>là</a:t>
            </a:r>
            <a:r>
              <a:rPr lang="en-US" sz="3400" dirty="0">
                <a:latin typeface="Times New Roman"/>
                <a:ea typeface="Times New Roman"/>
                <a:cs typeface="Times New Roman"/>
              </a:rPr>
              <a:t> </a:t>
            </a:r>
            <a:r>
              <a:rPr lang="en-US" sz="3400" dirty="0" err="1">
                <a:latin typeface="Times New Roman"/>
                <a:ea typeface="Times New Roman"/>
                <a:cs typeface="Times New Roman"/>
              </a:rPr>
              <a:t>một</a:t>
            </a:r>
            <a:r>
              <a:rPr lang="en-US" sz="3400" dirty="0">
                <a:latin typeface="Times New Roman"/>
                <a:ea typeface="Times New Roman"/>
                <a:cs typeface="Times New Roman"/>
              </a:rPr>
              <a:t> </a:t>
            </a:r>
            <a:r>
              <a:rPr lang="en-US" sz="3400" dirty="0" err="1">
                <a:latin typeface="Times New Roman"/>
                <a:ea typeface="Times New Roman"/>
                <a:cs typeface="Times New Roman"/>
              </a:rPr>
              <a:t>người</a:t>
            </a:r>
            <a:r>
              <a:rPr lang="en-US" sz="3400" dirty="0">
                <a:latin typeface="Times New Roman"/>
                <a:ea typeface="Times New Roman"/>
                <a:cs typeface="Times New Roman"/>
              </a:rPr>
              <a:t> </a:t>
            </a:r>
            <a:r>
              <a:rPr lang="en-US" sz="3400" dirty="0" err="1">
                <a:latin typeface="Times New Roman"/>
                <a:ea typeface="Times New Roman"/>
                <a:cs typeface="Times New Roman"/>
              </a:rPr>
              <a:t>mẹ</a:t>
            </a:r>
            <a:r>
              <a:rPr lang="en-US" sz="3400" dirty="0">
                <a:latin typeface="Times New Roman"/>
                <a:ea typeface="Times New Roman"/>
                <a:cs typeface="Times New Roman"/>
              </a:rPr>
              <a:t> </a:t>
            </a:r>
            <a:r>
              <a:rPr lang="en-US" sz="3400" dirty="0" err="1">
                <a:latin typeface="Times New Roman"/>
                <a:ea typeface="Times New Roman"/>
                <a:cs typeface="Times New Roman"/>
              </a:rPr>
              <a:t>tuyệt</a:t>
            </a:r>
            <a:r>
              <a:rPr lang="en-US" sz="3400" dirty="0">
                <a:latin typeface="Times New Roman"/>
                <a:ea typeface="Times New Roman"/>
                <a:cs typeface="Times New Roman"/>
              </a:rPr>
              <a:t> </a:t>
            </a:r>
            <a:r>
              <a:rPr lang="en-US" sz="3400" dirty="0" err="1">
                <a:latin typeface="Times New Roman"/>
                <a:ea typeface="Times New Roman"/>
                <a:cs typeface="Times New Roman"/>
              </a:rPr>
              <a:t>vời</a:t>
            </a:r>
            <a:r>
              <a:rPr lang="en-US" sz="3400" dirty="0">
                <a:latin typeface="Times New Roman"/>
                <a:ea typeface="Times New Roman"/>
                <a:cs typeface="Times New Roman"/>
              </a:rPr>
              <a:t> </a:t>
            </a:r>
            <a:r>
              <a:rPr lang="en-US" sz="3400" dirty="0" err="1">
                <a:latin typeface="Times New Roman"/>
                <a:ea typeface="Times New Roman"/>
                <a:cs typeface="Times New Roman"/>
              </a:rPr>
              <a:t>nhất</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tôi</a:t>
            </a:r>
            <a:r>
              <a:rPr lang="en-US" sz="3400" dirty="0">
                <a:latin typeface="Times New Roman"/>
                <a:ea typeface="Times New Roman"/>
                <a:cs typeface="Times New Roman"/>
              </a:rPr>
              <a:t> </a:t>
            </a:r>
            <a:r>
              <a:rPr lang="en-US" sz="3400" dirty="0" err="1">
                <a:latin typeface="Times New Roman"/>
                <a:ea typeface="Times New Roman"/>
                <a:cs typeface="Times New Roman"/>
              </a:rPr>
              <a:t>trong</a:t>
            </a:r>
            <a:r>
              <a:rPr lang="en-US" sz="3400" dirty="0">
                <a:latin typeface="Times New Roman"/>
                <a:ea typeface="Times New Roman"/>
                <a:cs typeface="Times New Roman"/>
              </a:rPr>
              <a:t> </a:t>
            </a:r>
            <a:r>
              <a:rPr lang="en-US" sz="3400" dirty="0" err="1">
                <a:latin typeface="Times New Roman"/>
                <a:ea typeface="Times New Roman"/>
                <a:cs typeface="Times New Roman"/>
              </a:rPr>
              <a:t>xóm</a:t>
            </a:r>
            <a:r>
              <a:rPr lang="en-US" sz="3400" dirty="0">
                <a:latin typeface="Times New Roman"/>
                <a:ea typeface="Times New Roman"/>
                <a:cs typeface="Times New Roman"/>
              </a:rPr>
              <a:t> </a:t>
            </a:r>
            <a:r>
              <a:rPr lang="en-US" sz="3400" dirty="0" err="1">
                <a:latin typeface="Times New Roman"/>
                <a:ea typeface="Times New Roman"/>
                <a:cs typeface="Times New Roman"/>
              </a:rPr>
              <a:t>luôn</a:t>
            </a:r>
            <a:r>
              <a:rPr lang="en-US" sz="3400" dirty="0">
                <a:latin typeface="Times New Roman"/>
                <a:ea typeface="Times New Roman"/>
                <a:cs typeface="Times New Roman"/>
              </a:rPr>
              <a:t> </a:t>
            </a:r>
            <a:r>
              <a:rPr lang="en-US" sz="3400" dirty="0" err="1">
                <a:latin typeface="Times New Roman"/>
                <a:ea typeface="Times New Roman"/>
                <a:cs typeface="Times New Roman"/>
              </a:rPr>
              <a:t>được</a:t>
            </a:r>
            <a:r>
              <a:rPr lang="en-US" sz="3400" dirty="0">
                <a:latin typeface="Times New Roman"/>
                <a:ea typeface="Times New Roman"/>
                <a:cs typeface="Times New Roman"/>
              </a:rPr>
              <a:t> </a:t>
            </a:r>
            <a:r>
              <a:rPr lang="en-US" sz="3400" dirty="0" err="1">
                <a:latin typeface="Times New Roman"/>
                <a:ea typeface="Times New Roman"/>
                <a:cs typeface="Times New Roman"/>
              </a:rPr>
              <a:t>mọi</a:t>
            </a:r>
            <a:r>
              <a:rPr lang="en-US" sz="3400" dirty="0">
                <a:latin typeface="Times New Roman"/>
                <a:ea typeface="Times New Roman"/>
                <a:cs typeface="Times New Roman"/>
              </a:rPr>
              <a:t> </a:t>
            </a:r>
            <a:r>
              <a:rPr lang="en-US" sz="3400" dirty="0" err="1">
                <a:latin typeface="Times New Roman"/>
                <a:ea typeface="Times New Roman"/>
                <a:cs typeface="Times New Roman"/>
              </a:rPr>
              <a:t>người</a:t>
            </a:r>
            <a:r>
              <a:rPr lang="en-US" sz="3400" dirty="0">
                <a:latin typeface="Times New Roman"/>
                <a:ea typeface="Times New Roman"/>
                <a:cs typeface="Times New Roman"/>
              </a:rPr>
              <a:t> </a:t>
            </a:r>
            <a:r>
              <a:rPr lang="en-US" sz="3400" dirty="0" err="1">
                <a:latin typeface="Times New Roman"/>
                <a:ea typeface="Times New Roman"/>
                <a:cs typeface="Times New Roman"/>
              </a:rPr>
              <a:t>yêu</a:t>
            </a:r>
            <a:r>
              <a:rPr lang="en-US" sz="3400" dirty="0">
                <a:latin typeface="Times New Roman"/>
                <a:ea typeface="Times New Roman"/>
                <a:cs typeface="Times New Roman"/>
              </a:rPr>
              <a:t> </a:t>
            </a:r>
            <a:r>
              <a:rPr lang="en-US" sz="3400" dirty="0" err="1">
                <a:latin typeface="Times New Roman"/>
                <a:ea typeface="Times New Roman"/>
                <a:cs typeface="Times New Roman"/>
              </a:rPr>
              <a:t>quý</a:t>
            </a:r>
            <a:r>
              <a:rPr lang="en-US" sz="3400" dirty="0">
                <a:latin typeface="Times New Roman"/>
                <a:ea typeface="Times New Roman"/>
                <a:cs typeface="Times New Roman"/>
              </a:rPr>
              <a:t>. </a:t>
            </a:r>
            <a:r>
              <a:rPr lang="en-US" sz="3400" dirty="0" err="1">
                <a:latin typeface="Times New Roman"/>
                <a:ea typeface="Times New Roman"/>
                <a:cs typeface="Times New Roman"/>
              </a:rPr>
              <a:t>Những</a:t>
            </a:r>
            <a:r>
              <a:rPr lang="en-US" sz="3400" dirty="0">
                <a:latin typeface="Times New Roman"/>
                <a:ea typeface="Times New Roman"/>
                <a:cs typeface="Times New Roman"/>
              </a:rPr>
              <a:t> </a:t>
            </a:r>
            <a:r>
              <a:rPr lang="en-US" sz="3400" dirty="0" err="1">
                <a:latin typeface="Times New Roman"/>
                <a:ea typeface="Times New Roman"/>
                <a:cs typeface="Times New Roman"/>
              </a:rPr>
              <a:t>năm</a:t>
            </a:r>
            <a:r>
              <a:rPr lang="en-US" sz="3400" dirty="0">
                <a:latin typeface="Times New Roman"/>
                <a:ea typeface="Times New Roman"/>
                <a:cs typeface="Times New Roman"/>
              </a:rPr>
              <a:t> </a:t>
            </a:r>
            <a:r>
              <a:rPr lang="en-US" sz="3400" dirty="0" err="1">
                <a:latin typeface="Times New Roman"/>
                <a:ea typeface="Times New Roman"/>
                <a:cs typeface="Times New Roman"/>
              </a:rPr>
              <a:t>đói</a:t>
            </a:r>
            <a:r>
              <a:rPr lang="en-US" sz="3400" dirty="0">
                <a:latin typeface="Times New Roman"/>
                <a:ea typeface="Times New Roman"/>
                <a:cs typeface="Times New Roman"/>
              </a:rPr>
              <a:t> </a:t>
            </a:r>
            <a:r>
              <a:rPr lang="en-US" sz="3400" dirty="0" err="1">
                <a:latin typeface="Times New Roman"/>
                <a:ea typeface="Times New Roman"/>
                <a:cs typeface="Times New Roman"/>
              </a:rPr>
              <a:t>khổ</a:t>
            </a:r>
            <a:r>
              <a:rPr lang="en-US" sz="3400" dirty="0">
                <a:latin typeface="Times New Roman"/>
                <a:ea typeface="Times New Roman"/>
                <a:cs typeface="Times New Roman"/>
              </a:rPr>
              <a:t> </a:t>
            </a:r>
            <a:r>
              <a:rPr lang="en-US" sz="3400" dirty="0" err="1">
                <a:latin typeface="Times New Roman"/>
                <a:ea typeface="Times New Roman"/>
                <a:cs typeface="Times New Roman"/>
              </a:rPr>
              <a:t>nhất</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không</a:t>
            </a:r>
            <a:r>
              <a:rPr lang="en-US" sz="3400" dirty="0">
                <a:latin typeface="Times New Roman"/>
                <a:ea typeface="Times New Roman"/>
                <a:cs typeface="Times New Roman"/>
              </a:rPr>
              <a:t> </a:t>
            </a:r>
            <a:r>
              <a:rPr lang="en-US" sz="3400" dirty="0" err="1">
                <a:latin typeface="Times New Roman"/>
                <a:ea typeface="Times New Roman"/>
                <a:cs typeface="Times New Roman"/>
              </a:rPr>
              <a:t>ngần</a:t>
            </a:r>
            <a:r>
              <a:rPr lang="en-US" sz="3400" dirty="0">
                <a:latin typeface="Times New Roman"/>
                <a:ea typeface="Times New Roman"/>
                <a:cs typeface="Times New Roman"/>
              </a:rPr>
              <a:t> </a:t>
            </a:r>
            <a:r>
              <a:rPr lang="en-US" sz="3400" dirty="0" err="1">
                <a:latin typeface="Times New Roman"/>
                <a:ea typeface="Times New Roman"/>
                <a:cs typeface="Times New Roman"/>
              </a:rPr>
              <a:t>ngại</a:t>
            </a:r>
            <a:r>
              <a:rPr lang="en-US" sz="3400" dirty="0">
                <a:latin typeface="Times New Roman"/>
                <a:ea typeface="Times New Roman"/>
                <a:cs typeface="Times New Roman"/>
              </a:rPr>
              <a:t> </a:t>
            </a:r>
            <a:r>
              <a:rPr lang="en-US" sz="3400" dirty="0" err="1">
                <a:latin typeface="Times New Roman"/>
                <a:ea typeface="Times New Roman"/>
                <a:cs typeface="Times New Roman"/>
              </a:rPr>
              <a:t>nhường</a:t>
            </a:r>
            <a:r>
              <a:rPr lang="en-US" sz="3400" dirty="0">
                <a:latin typeface="Times New Roman"/>
                <a:ea typeface="Times New Roman"/>
                <a:cs typeface="Times New Roman"/>
              </a:rPr>
              <a:t> </a:t>
            </a:r>
            <a:r>
              <a:rPr lang="en-US" sz="3400" dirty="0" err="1">
                <a:latin typeface="Times New Roman"/>
                <a:ea typeface="Times New Roman"/>
                <a:cs typeface="Times New Roman"/>
              </a:rPr>
              <a:t>cơm</a:t>
            </a:r>
            <a:r>
              <a:rPr lang="en-US" sz="3400" dirty="0">
                <a:latin typeface="Times New Roman"/>
                <a:ea typeface="Times New Roman"/>
                <a:cs typeface="Times New Roman"/>
              </a:rPr>
              <a:t> </a:t>
            </a:r>
            <a:r>
              <a:rPr lang="en-US" sz="3400" dirty="0" err="1">
                <a:latin typeface="Times New Roman"/>
                <a:ea typeface="Times New Roman"/>
                <a:cs typeface="Times New Roman"/>
              </a:rPr>
              <a:t>sẻ</a:t>
            </a:r>
            <a:r>
              <a:rPr lang="en-US" sz="3400" dirty="0">
                <a:latin typeface="Times New Roman"/>
                <a:ea typeface="Times New Roman"/>
                <a:cs typeface="Times New Roman"/>
              </a:rPr>
              <a:t> </a:t>
            </a:r>
            <a:r>
              <a:rPr lang="en-US" sz="3400" dirty="0" err="1">
                <a:latin typeface="Times New Roman"/>
                <a:ea typeface="Times New Roman"/>
                <a:cs typeface="Times New Roman"/>
              </a:rPr>
              <a:t>áo</a:t>
            </a:r>
            <a:r>
              <a:rPr lang="en-US" sz="3400" dirty="0">
                <a:latin typeface="Times New Roman"/>
                <a:ea typeface="Times New Roman"/>
                <a:cs typeface="Times New Roman"/>
              </a:rPr>
              <a:t>, </a:t>
            </a:r>
            <a:r>
              <a:rPr lang="en-US" sz="3400" dirty="0" err="1">
                <a:latin typeface="Times New Roman"/>
                <a:ea typeface="Times New Roman"/>
                <a:cs typeface="Times New Roman"/>
              </a:rPr>
              <a:t>giúp</a:t>
            </a:r>
            <a:r>
              <a:rPr lang="en-US" sz="3400" dirty="0">
                <a:latin typeface="Times New Roman"/>
                <a:ea typeface="Times New Roman"/>
                <a:cs typeface="Times New Roman"/>
              </a:rPr>
              <a:t> </a:t>
            </a:r>
            <a:r>
              <a:rPr lang="en-US" sz="3400" dirty="0" err="1">
                <a:latin typeface="Times New Roman"/>
                <a:ea typeface="Times New Roman"/>
                <a:cs typeface="Times New Roman"/>
              </a:rPr>
              <a:t>đỡ</a:t>
            </a:r>
            <a:r>
              <a:rPr lang="en-US" sz="3400" dirty="0">
                <a:latin typeface="Times New Roman"/>
                <a:ea typeface="Times New Roman"/>
                <a:cs typeface="Times New Roman"/>
              </a:rPr>
              <a:t> </a:t>
            </a:r>
            <a:r>
              <a:rPr lang="en-US" sz="3400" dirty="0" err="1">
                <a:latin typeface="Times New Roman"/>
                <a:ea typeface="Times New Roman"/>
                <a:cs typeface="Times New Roman"/>
              </a:rPr>
              <a:t>những</a:t>
            </a:r>
            <a:r>
              <a:rPr lang="en-US" sz="3400" dirty="0">
                <a:latin typeface="Times New Roman"/>
                <a:ea typeface="Times New Roman"/>
                <a:cs typeface="Times New Roman"/>
              </a:rPr>
              <a:t> </a:t>
            </a:r>
            <a:r>
              <a:rPr lang="en-US" sz="3400" dirty="0" err="1">
                <a:latin typeface="Times New Roman"/>
                <a:ea typeface="Times New Roman"/>
                <a:cs typeface="Times New Roman"/>
              </a:rPr>
              <a:t>người</a:t>
            </a:r>
            <a:r>
              <a:rPr lang="en-US" sz="3400" dirty="0">
                <a:latin typeface="Times New Roman"/>
                <a:ea typeface="Times New Roman"/>
                <a:cs typeface="Times New Roman"/>
              </a:rPr>
              <a:t> </a:t>
            </a:r>
            <a:r>
              <a:rPr lang="en-US" sz="3400" dirty="0" err="1">
                <a:latin typeface="Times New Roman"/>
                <a:ea typeface="Times New Roman"/>
                <a:cs typeface="Times New Roman"/>
              </a:rPr>
              <a:t>hoàn</a:t>
            </a:r>
            <a:r>
              <a:rPr lang="en-US" sz="3400" dirty="0">
                <a:latin typeface="Times New Roman"/>
                <a:ea typeface="Times New Roman"/>
                <a:cs typeface="Times New Roman"/>
              </a:rPr>
              <a:t> </a:t>
            </a:r>
            <a:r>
              <a:rPr lang="en-US" sz="3400" dirty="0" err="1">
                <a:latin typeface="Times New Roman"/>
                <a:ea typeface="Times New Roman"/>
                <a:cs typeface="Times New Roman"/>
              </a:rPr>
              <a:t>cảnh</a:t>
            </a:r>
            <a:r>
              <a:rPr lang="en-US" sz="3400" dirty="0">
                <a:latin typeface="Times New Roman"/>
                <a:ea typeface="Times New Roman"/>
                <a:cs typeface="Times New Roman"/>
              </a:rPr>
              <a:t> </a:t>
            </a:r>
            <a:r>
              <a:rPr lang="en-US" sz="3400" dirty="0" err="1">
                <a:latin typeface="Times New Roman"/>
                <a:ea typeface="Times New Roman"/>
                <a:cs typeface="Times New Roman"/>
              </a:rPr>
              <a:t>khó</a:t>
            </a:r>
            <a:r>
              <a:rPr lang="en-US" sz="3400" dirty="0">
                <a:latin typeface="Times New Roman"/>
                <a:ea typeface="Times New Roman"/>
                <a:cs typeface="Times New Roman"/>
              </a:rPr>
              <a:t> </a:t>
            </a:r>
            <a:r>
              <a:rPr lang="en-US" sz="3400" dirty="0" err="1">
                <a:latin typeface="Times New Roman"/>
                <a:ea typeface="Times New Roman"/>
                <a:cs typeface="Times New Roman"/>
              </a:rPr>
              <a:t>khăn</a:t>
            </a:r>
            <a:r>
              <a:rPr lang="en-US" sz="3400" dirty="0">
                <a:latin typeface="Times New Roman"/>
                <a:ea typeface="Times New Roman"/>
                <a:cs typeface="Times New Roman"/>
              </a:rPr>
              <a:t>.</a:t>
            </a:r>
            <a:br>
              <a:rPr lang="en-US" sz="3400" dirty="0">
                <a:latin typeface=".VnTime"/>
                <a:ea typeface="Times New Roman"/>
                <a:cs typeface="Times New Roman"/>
              </a:rPr>
            </a:br>
            <a:endParaRPr lang="en-US" sz="3400" dirty="0"/>
          </a:p>
        </p:txBody>
      </p:sp>
    </p:spTree>
    <p:extLst>
      <p:ext uri="{BB962C8B-B14F-4D97-AF65-F5344CB8AC3E}">
        <p14:creationId xmlns:p14="http://schemas.microsoft.com/office/powerpoint/2010/main" val="3984705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18</a:t>
            </a:fld>
            <a:endParaRPr lang="en-US" altLang="en-US">
              <a:solidFill>
                <a:srgbClr val="5F5F5F"/>
              </a:solidFill>
              <a:cs typeface="Arial" panose="020B0604020202020204" pitchFamily="34" charset="0"/>
            </a:endParaRPr>
          </a:p>
        </p:txBody>
      </p:sp>
      <p:sp>
        <p:nvSpPr>
          <p:cNvPr id="5" name="Rectangle 4"/>
          <p:cNvSpPr/>
          <p:nvPr/>
        </p:nvSpPr>
        <p:spPr>
          <a:xfrm>
            <a:off x="939799" y="463800"/>
            <a:ext cx="10346267" cy="4601260"/>
          </a:xfrm>
          <a:prstGeom prst="rect">
            <a:avLst/>
          </a:prstGeom>
        </p:spPr>
        <p:txBody>
          <a:bodyPr wrap="square">
            <a:spAutoFit/>
          </a:bodyPr>
          <a:lstStyle/>
          <a:p>
            <a:pPr>
              <a:spcAft>
                <a:spcPts val="0"/>
              </a:spcAft>
            </a:pPr>
            <a:r>
              <a:rPr lang="pt-BR" sz="3200" b="1" dirty="0">
                <a:latin typeface="Times New Roman"/>
                <a:ea typeface="Times New Roman"/>
                <a:cs typeface="Times New Roman"/>
              </a:rPr>
              <a:t>Bài tập mở rộng:</a:t>
            </a:r>
            <a:endParaRPr lang="en-US" sz="3200" dirty="0">
              <a:latin typeface=".VnTime"/>
              <a:ea typeface="Times New Roman"/>
              <a:cs typeface="Times New Roman"/>
            </a:endParaRPr>
          </a:p>
          <a:p>
            <a:pPr>
              <a:spcAft>
                <a:spcPts val="0"/>
              </a:spcAft>
            </a:pPr>
            <a:r>
              <a:rPr lang="en-US" sz="3200" b="1" i="1" kern="100" dirty="0" err="1">
                <a:solidFill>
                  <a:srgbClr val="000000"/>
                </a:solidFill>
                <a:latin typeface="Times New Roman"/>
                <a:ea typeface="SimSun"/>
                <a:cs typeface="Times New Roman"/>
              </a:rPr>
              <a:t>Ví</a:t>
            </a:r>
            <a:r>
              <a:rPr lang="en-US" sz="3200" b="1" i="1" kern="100" dirty="0">
                <a:solidFill>
                  <a:srgbClr val="000000"/>
                </a:solidFill>
                <a:latin typeface="Times New Roman"/>
                <a:ea typeface="SimSun"/>
                <a:cs typeface="Times New Roman"/>
              </a:rPr>
              <a:t> </a:t>
            </a:r>
            <a:r>
              <a:rPr lang="en-US" sz="3200" b="1" i="1" kern="100" dirty="0" err="1">
                <a:solidFill>
                  <a:srgbClr val="000000"/>
                </a:solidFill>
                <a:latin typeface="Times New Roman"/>
                <a:ea typeface="SimSun"/>
                <a:cs typeface="Times New Roman"/>
              </a:rPr>
              <a:t>dụ</a:t>
            </a:r>
            <a:r>
              <a:rPr lang="en-US" sz="3200" b="1" i="1" kern="100" dirty="0">
                <a:solidFill>
                  <a:srgbClr val="000000"/>
                </a:solidFill>
                <a:latin typeface="Times New Roman"/>
                <a:ea typeface="SimSun"/>
                <a:cs typeface="Times New Roman"/>
              </a:rPr>
              <a:t>:</a:t>
            </a:r>
            <a:endParaRPr lang="en-US" sz="3200" dirty="0">
              <a:latin typeface=".VnTime"/>
              <a:ea typeface="Times New Roman"/>
              <a:cs typeface="Times New Roman"/>
            </a:endParaRPr>
          </a:p>
          <a:p>
            <a:pPr marL="342900" lvl="0" indent="-342900">
              <a:spcBef>
                <a:spcPts val="600"/>
              </a:spcBef>
              <a:spcAft>
                <a:spcPts val="0"/>
              </a:spcAft>
              <a:buSzPts val="1400"/>
              <a:buFont typeface="Times New Roman"/>
              <a:buChar char="-"/>
            </a:pPr>
            <a:r>
              <a:rPr lang="vi-VN" sz="3200" kern="100" dirty="0">
                <a:solidFill>
                  <a:srgbClr val="000000"/>
                </a:solidFill>
                <a:latin typeface="Times New Roman"/>
                <a:ea typeface="SimSun"/>
              </a:rPr>
              <a:t>Chúng ta đang cần những </a:t>
            </a:r>
            <a:r>
              <a:rPr lang="vi-VN" sz="3200" i="1" u="sng" kern="100" dirty="0">
                <a:solidFill>
                  <a:srgbClr val="000000"/>
                </a:solidFill>
                <a:latin typeface="Times New Roman"/>
                <a:ea typeface="SimSun"/>
              </a:rPr>
              <a:t>bộ óc lớn</a:t>
            </a:r>
            <a:r>
              <a:rPr lang="vi-VN" sz="3200" kern="100" dirty="0">
                <a:solidFill>
                  <a:srgbClr val="000000"/>
                </a:solidFill>
                <a:latin typeface="Times New Roman"/>
                <a:ea typeface="SimSun"/>
              </a:rPr>
              <a:t> để xây dựng đất nước.</a:t>
            </a:r>
            <a:endParaRPr lang="en-US" sz="3200" dirty="0">
              <a:solidFill>
                <a:srgbClr val="000000"/>
              </a:solidFill>
              <a:latin typeface="Times New Roman"/>
              <a:ea typeface="Times New Roman"/>
            </a:endParaRPr>
          </a:p>
          <a:p>
            <a:pPr marL="342900" lvl="0" indent="-342900">
              <a:spcAft>
                <a:spcPts val="0"/>
              </a:spcAft>
              <a:buSzPts val="1400"/>
              <a:buFont typeface="Times New Roman"/>
              <a:buChar char="-"/>
            </a:pPr>
            <a:r>
              <a:rPr lang="vi-VN" sz="3200" kern="100" dirty="0">
                <a:solidFill>
                  <a:srgbClr val="000000"/>
                </a:solidFill>
                <a:latin typeface="Times New Roman"/>
                <a:ea typeface="SimSun"/>
              </a:rPr>
              <a:t>Những chiếc </a:t>
            </a:r>
            <a:r>
              <a:rPr lang="vi-VN" sz="3200" i="1" u="sng" kern="100" dirty="0">
                <a:solidFill>
                  <a:srgbClr val="000000"/>
                </a:solidFill>
                <a:latin typeface="Times New Roman"/>
                <a:ea typeface="SimSun"/>
              </a:rPr>
              <a:t>áo xanh tình nguyện</a:t>
            </a:r>
            <a:r>
              <a:rPr lang="vi-VN" sz="3200" kern="100" dirty="0">
                <a:solidFill>
                  <a:srgbClr val="000000"/>
                </a:solidFill>
                <a:latin typeface="Times New Roman"/>
                <a:ea typeface="SimSun"/>
              </a:rPr>
              <a:t> đã bắt đầu hành trình đến với các em thơ.</a:t>
            </a:r>
            <a:endParaRPr lang="en-US" sz="3200" dirty="0">
              <a:solidFill>
                <a:srgbClr val="000000"/>
              </a:solidFill>
              <a:latin typeface="Times New Roman"/>
              <a:ea typeface="Times New Roman"/>
            </a:endParaRPr>
          </a:p>
          <a:p>
            <a:pPr marL="342900" lvl="0" indent="-342900">
              <a:spcAft>
                <a:spcPts val="0"/>
              </a:spcAft>
              <a:buSzPts val="1400"/>
              <a:buFont typeface="Times New Roman"/>
              <a:buChar char="-"/>
            </a:pPr>
            <a:r>
              <a:rPr lang="vi-VN" sz="3200" kern="100" dirty="0">
                <a:solidFill>
                  <a:srgbClr val="000000"/>
                </a:solidFill>
                <a:latin typeface="Times New Roman"/>
                <a:ea typeface="SimSun"/>
              </a:rPr>
              <a:t>Chương trình "Nối vòng tay lớn" đã đón nhận nhiều </a:t>
            </a:r>
            <a:r>
              <a:rPr lang="vi-VN" sz="3200" i="1" u="sng" kern="100" dirty="0">
                <a:solidFill>
                  <a:srgbClr val="000000"/>
                </a:solidFill>
                <a:latin typeface="Times New Roman"/>
                <a:ea typeface="SimSun"/>
              </a:rPr>
              <a:t>tấm lòng nhân ái.</a:t>
            </a:r>
            <a:endParaRPr lang="en-US" sz="3200" dirty="0">
              <a:solidFill>
                <a:srgbClr val="000000"/>
              </a:solidFill>
              <a:latin typeface="Times New Roman"/>
              <a:ea typeface="Times New Roman"/>
            </a:endParaRPr>
          </a:p>
          <a:p>
            <a:pPr marL="342900" lvl="0" indent="-342900">
              <a:spcAft>
                <a:spcPts val="600"/>
              </a:spcAft>
              <a:buSzPts val="1400"/>
              <a:buFont typeface="Times New Roman"/>
              <a:buChar char="-"/>
            </a:pPr>
            <a:r>
              <a:rPr lang="vi-VN" sz="3200" kern="100" dirty="0">
                <a:solidFill>
                  <a:srgbClr val="000000"/>
                </a:solidFill>
                <a:latin typeface="Times New Roman"/>
                <a:ea typeface="SimSun"/>
              </a:rPr>
              <a:t>Đội bóng chuyền quốc gia đang sở hữu một </a:t>
            </a:r>
            <a:r>
              <a:rPr lang="vi-VN" sz="3200" i="1" u="sng" kern="100" dirty="0">
                <a:solidFill>
                  <a:srgbClr val="000000"/>
                </a:solidFill>
                <a:latin typeface="Times New Roman"/>
                <a:ea typeface="SimSun"/>
              </a:rPr>
              <a:t>tay chuyền hai xuất sắc.</a:t>
            </a:r>
            <a:endParaRPr lang="en-US" sz="3200" dirty="0">
              <a:solidFill>
                <a:srgbClr val="000000"/>
              </a:solidFill>
              <a:effectLst/>
              <a:latin typeface="Times New Roman"/>
              <a:ea typeface="Times New Roman"/>
            </a:endParaRPr>
          </a:p>
        </p:txBody>
      </p:sp>
    </p:spTree>
    <p:extLst>
      <p:ext uri="{BB962C8B-B14F-4D97-AF65-F5344CB8AC3E}">
        <p14:creationId xmlns:p14="http://schemas.microsoft.com/office/powerpoint/2010/main" val="350546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31"/>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9" y="167369"/>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3728102" y="2362403"/>
            <a:ext cx="7476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 </a:t>
            </a:r>
            <a:r>
              <a:rPr lang="en-US" sz="2800" dirty="0" err="1">
                <a:solidFill>
                  <a:srgbClr val="0000FF"/>
                </a:solidFill>
                <a:latin typeface="Times New Roman" panose="02020603050405020304" pitchFamily="18" charset="0"/>
                <a:cs typeface="Times New Roman" panose="02020603050405020304" pitchFamily="18" charset="0"/>
              </a:rPr>
              <a:t>Nhớ</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809792" y="2946107"/>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Hiểu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được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dụng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biện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hoán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dụ</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37901" name="Text Box 13"/>
          <p:cNvSpPr txBox="1">
            <a:spLocks noChangeArrowheads="1"/>
          </p:cNvSpPr>
          <p:nvPr/>
        </p:nvSpPr>
        <p:spPr bwMode="auto">
          <a:xfrm>
            <a:off x="3875355" y="3883265"/>
            <a:ext cx="3469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7" y="237930"/>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5" y="491477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6"/>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8959FD-BB5C-43A4-A897-2174DFF87689}"/>
              </a:ext>
            </a:extLst>
          </p:cNvPr>
          <p:cNvSpPr txBox="1"/>
          <p:nvPr/>
        </p:nvSpPr>
        <p:spPr>
          <a:xfrm>
            <a:off x="93306" y="475863"/>
            <a:ext cx="11905861" cy="2554545"/>
          </a:xfrm>
          <a:prstGeom prst="rect">
            <a:avLst/>
          </a:prstGeom>
          <a:noFill/>
        </p:spPr>
        <p:txBody>
          <a:bodyPr wrap="square" rtlCol="0">
            <a:spAutoFit/>
          </a:bodyPr>
          <a:lstStyle/>
          <a:p>
            <a:r>
              <a:rPr lang="en-US" sz="4000" dirty="0"/>
              <a:t>a. </a:t>
            </a:r>
            <a:r>
              <a:rPr lang="en-US" sz="4000" dirty="0" err="1"/>
              <a:t>Đó</a:t>
            </a:r>
            <a:r>
              <a:rPr lang="en-US" sz="4000" dirty="0"/>
              <a:t> </a:t>
            </a:r>
            <a:r>
              <a:rPr lang="en-US" sz="4000" dirty="0" err="1"/>
              <a:t>là</a:t>
            </a:r>
            <a:r>
              <a:rPr lang="en-US" sz="4000" dirty="0"/>
              <a:t> </a:t>
            </a:r>
            <a:r>
              <a:rPr lang="en-US" sz="4000" dirty="0" err="1"/>
              <a:t>một</a:t>
            </a:r>
            <a:r>
              <a:rPr lang="en-US" sz="4000" dirty="0"/>
              <a:t> </a:t>
            </a:r>
            <a:r>
              <a:rPr lang="en-US" sz="4000" dirty="0" err="1">
                <a:solidFill>
                  <a:srgbClr val="FF0000"/>
                </a:solidFill>
              </a:rPr>
              <a:t>chân</a:t>
            </a:r>
            <a:r>
              <a:rPr lang="en-US" sz="4000" dirty="0">
                <a:solidFill>
                  <a:srgbClr val="FF0000"/>
                </a:solidFill>
              </a:rPr>
              <a:t> </a:t>
            </a:r>
            <a:r>
              <a:rPr lang="en-US" sz="4000" dirty="0" err="1">
                <a:solidFill>
                  <a:srgbClr val="FF0000"/>
                </a:solidFill>
              </a:rPr>
              <a:t>sút</a:t>
            </a:r>
            <a:r>
              <a:rPr lang="en-US" sz="4000" dirty="0">
                <a:solidFill>
                  <a:srgbClr val="FF0000"/>
                </a:solidFill>
              </a:rPr>
              <a:t> </a:t>
            </a:r>
            <a:r>
              <a:rPr lang="en-US" sz="4000" dirty="0" err="1"/>
              <a:t>cừ</a:t>
            </a:r>
            <a:r>
              <a:rPr lang="en-US" sz="4000" dirty="0"/>
              <a:t> </a:t>
            </a:r>
            <a:r>
              <a:rPr lang="en-US" sz="4000" dirty="0" err="1"/>
              <a:t>khôi</a:t>
            </a:r>
            <a:r>
              <a:rPr lang="en-US" sz="4000" dirty="0"/>
              <a:t> </a:t>
            </a:r>
            <a:r>
              <a:rPr lang="en-US" sz="4000" dirty="0" err="1"/>
              <a:t>trong</a:t>
            </a:r>
            <a:r>
              <a:rPr lang="en-US" sz="4000" dirty="0"/>
              <a:t> </a:t>
            </a:r>
            <a:r>
              <a:rPr lang="en-US" sz="4000" dirty="0" err="1"/>
              <a:t>đội</a:t>
            </a:r>
            <a:r>
              <a:rPr lang="en-US" sz="4000" dirty="0"/>
              <a:t> </a:t>
            </a:r>
            <a:r>
              <a:rPr lang="en-US" sz="4000" dirty="0" err="1"/>
              <a:t>tuyển</a:t>
            </a:r>
            <a:r>
              <a:rPr lang="en-US" sz="4000" dirty="0"/>
              <a:t> </a:t>
            </a:r>
            <a:r>
              <a:rPr lang="en-US" sz="4000" dirty="0" err="1"/>
              <a:t>Việt</a:t>
            </a:r>
            <a:r>
              <a:rPr lang="en-US" sz="4000" dirty="0"/>
              <a:t> Nam.</a:t>
            </a:r>
          </a:p>
          <a:p>
            <a:r>
              <a:rPr lang="en-US" sz="4000" u="sng" dirty="0" err="1">
                <a:solidFill>
                  <a:srgbClr val="FF0000"/>
                </a:solidFill>
              </a:rPr>
              <a:t>Chân</a:t>
            </a:r>
            <a:r>
              <a:rPr lang="en-US" sz="4000" u="sng" dirty="0">
                <a:solidFill>
                  <a:srgbClr val="FF0000"/>
                </a:solidFill>
              </a:rPr>
              <a:t> </a:t>
            </a:r>
            <a:r>
              <a:rPr lang="en-US" sz="4000" u="sng" dirty="0" err="1">
                <a:solidFill>
                  <a:srgbClr val="FF0000"/>
                </a:solidFill>
              </a:rPr>
              <a:t>sút</a:t>
            </a:r>
            <a:r>
              <a:rPr lang="en-US" sz="4000" u="sng" dirty="0">
                <a:solidFill>
                  <a:srgbClr val="FF0000"/>
                </a:solidFill>
              </a:rPr>
              <a:t> </a:t>
            </a:r>
            <a:r>
              <a:rPr lang="en-US" sz="4000" dirty="0">
                <a:sym typeface="Wingdings" panose="05000000000000000000" pitchFamily="2" charset="2"/>
              </a:rPr>
              <a:t> </a:t>
            </a:r>
            <a:r>
              <a:rPr lang="en-US" sz="4000" dirty="0" err="1">
                <a:sym typeface="Wingdings" panose="05000000000000000000" pitchFamily="2" charset="2"/>
              </a:rPr>
              <a:t>cầu</a:t>
            </a:r>
            <a:r>
              <a:rPr lang="en-US" sz="4000" dirty="0">
                <a:sym typeface="Wingdings" panose="05000000000000000000" pitchFamily="2" charset="2"/>
              </a:rPr>
              <a:t> </a:t>
            </a:r>
            <a:r>
              <a:rPr lang="en-US" sz="4000" dirty="0" err="1">
                <a:sym typeface="Wingdings" panose="05000000000000000000" pitchFamily="2" charset="2"/>
              </a:rPr>
              <a:t>thủ</a:t>
            </a:r>
            <a:r>
              <a:rPr lang="en-US" sz="4000" dirty="0">
                <a:sym typeface="Wingdings" panose="05000000000000000000" pitchFamily="2" charset="2"/>
              </a:rPr>
              <a:t> </a:t>
            </a:r>
            <a:r>
              <a:rPr lang="en-US" sz="4000" dirty="0" err="1">
                <a:sym typeface="Wingdings" panose="05000000000000000000" pitchFamily="2" charset="2"/>
              </a:rPr>
              <a:t>bóng</a:t>
            </a:r>
            <a:r>
              <a:rPr lang="en-US" sz="4000" dirty="0">
                <a:sym typeface="Wingdings" panose="05000000000000000000" pitchFamily="2" charset="2"/>
              </a:rPr>
              <a:t> </a:t>
            </a:r>
            <a:r>
              <a:rPr lang="en-US" sz="4000" dirty="0" err="1">
                <a:sym typeface="Wingdings" panose="05000000000000000000" pitchFamily="2" charset="2"/>
              </a:rPr>
              <a:t>đá</a:t>
            </a:r>
            <a:r>
              <a:rPr lang="en-US" sz="4000" dirty="0">
                <a:sym typeface="Wingdings" panose="05000000000000000000" pitchFamily="2" charset="2"/>
              </a:rPr>
              <a:t> =&gt; </a:t>
            </a:r>
            <a:r>
              <a:rPr lang="en-US" sz="4000" dirty="0" err="1">
                <a:sym typeface="Wingdings" panose="05000000000000000000" pitchFamily="2" charset="2"/>
              </a:rPr>
              <a:t>có</a:t>
            </a:r>
            <a:r>
              <a:rPr lang="en-US" sz="4000" dirty="0">
                <a:sym typeface="Wingdings" panose="05000000000000000000" pitchFamily="2" charset="2"/>
              </a:rPr>
              <a:t> </a:t>
            </a:r>
            <a:r>
              <a:rPr lang="en-US" sz="4000" dirty="0" err="1">
                <a:sym typeface="Wingdings" panose="05000000000000000000" pitchFamily="2" charset="2"/>
              </a:rPr>
              <a:t>quan</a:t>
            </a:r>
            <a:r>
              <a:rPr lang="en-US" sz="4000" dirty="0">
                <a:sym typeface="Wingdings" panose="05000000000000000000" pitchFamily="2" charset="2"/>
              </a:rPr>
              <a:t> </a:t>
            </a:r>
            <a:r>
              <a:rPr lang="en-US" sz="4000" dirty="0" err="1">
                <a:sym typeface="Wingdings" panose="05000000000000000000" pitchFamily="2" charset="2"/>
              </a:rPr>
              <a:t>hệ</a:t>
            </a:r>
            <a:r>
              <a:rPr lang="en-US" sz="4000" dirty="0">
                <a:sym typeface="Wingdings" panose="05000000000000000000" pitchFamily="2" charset="2"/>
              </a:rPr>
              <a:t> </a:t>
            </a:r>
            <a:r>
              <a:rPr lang="en-US" sz="4000" dirty="0" err="1">
                <a:solidFill>
                  <a:srgbClr val="0070C0"/>
                </a:solidFill>
                <a:sym typeface="Wingdings" panose="05000000000000000000" pitchFamily="2" charset="2"/>
              </a:rPr>
              <a:t>tương</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cận</a:t>
            </a:r>
            <a:r>
              <a:rPr lang="en-US" sz="4000" dirty="0">
                <a:solidFill>
                  <a:srgbClr val="0070C0"/>
                </a:solidFill>
                <a:sym typeface="Wingdings" panose="05000000000000000000" pitchFamily="2" charset="2"/>
              </a:rPr>
              <a:t> </a:t>
            </a:r>
            <a:r>
              <a:rPr lang="en-US" sz="4000" dirty="0">
                <a:sym typeface="Wingdings" panose="05000000000000000000" pitchFamily="2" charset="2"/>
              </a:rPr>
              <a:t>(</a:t>
            </a:r>
            <a:r>
              <a:rPr lang="en-US" sz="4000" dirty="0" err="1">
                <a:sym typeface="Wingdings" panose="05000000000000000000" pitchFamily="2" charset="2"/>
              </a:rPr>
              <a:t>liên</a:t>
            </a:r>
            <a:r>
              <a:rPr lang="en-US" sz="4000" dirty="0">
                <a:sym typeface="Wingdings" panose="05000000000000000000" pitchFamily="2" charset="2"/>
              </a:rPr>
              <a:t> </a:t>
            </a:r>
            <a:r>
              <a:rPr lang="en-US" sz="4000" dirty="0" err="1">
                <a:sym typeface="Wingdings" panose="05000000000000000000" pitchFamily="2" charset="2"/>
              </a:rPr>
              <a:t>quan</a:t>
            </a:r>
            <a:r>
              <a:rPr lang="en-US" sz="4000" dirty="0">
                <a:sym typeface="Wingdings" panose="05000000000000000000" pitchFamily="2" charset="2"/>
              </a:rPr>
              <a:t> </a:t>
            </a:r>
            <a:r>
              <a:rPr lang="en-US" sz="4000" dirty="0" err="1">
                <a:sym typeface="Wingdings" panose="05000000000000000000" pitchFamily="2" charset="2"/>
              </a:rPr>
              <a:t>đến</a:t>
            </a:r>
            <a:r>
              <a:rPr lang="en-US" sz="4000" dirty="0">
                <a:sym typeface="Wingdings" panose="05000000000000000000" pitchFamily="2" charset="2"/>
              </a:rPr>
              <a:t> </a:t>
            </a:r>
            <a:r>
              <a:rPr lang="en-US" sz="4000" dirty="0" err="1">
                <a:sym typeface="Wingdings" panose="05000000000000000000" pitchFamily="2" charset="2"/>
              </a:rPr>
              <a:t>nhau</a:t>
            </a:r>
            <a:r>
              <a:rPr lang="en-US" sz="4000" dirty="0">
                <a:sym typeface="Wingdings" panose="05000000000000000000" pitchFamily="2" charset="2"/>
              </a:rPr>
              <a:t>) </a:t>
            </a:r>
            <a:r>
              <a:rPr lang="en-US" sz="4000" dirty="0" err="1">
                <a:sym typeface="Wingdings" panose="05000000000000000000" pitchFamily="2" charset="2"/>
              </a:rPr>
              <a:t>là</a:t>
            </a:r>
            <a:r>
              <a:rPr lang="en-US" sz="4000" dirty="0">
                <a:sym typeface="Wingdings" panose="05000000000000000000" pitchFamily="2" charset="2"/>
              </a:rPr>
              <a:t> </a:t>
            </a:r>
            <a:r>
              <a:rPr lang="en-US" sz="4000" dirty="0" err="1">
                <a:sym typeface="Wingdings" panose="05000000000000000000" pitchFamily="2" charset="2"/>
              </a:rPr>
              <a:t>bởi</a:t>
            </a:r>
            <a:r>
              <a:rPr lang="en-US" sz="4000" dirty="0">
                <a:sym typeface="Wingdings" panose="05000000000000000000" pitchFamily="2" charset="2"/>
              </a:rPr>
              <a:t> </a:t>
            </a:r>
            <a:r>
              <a:rPr lang="en-US" sz="4000" dirty="0" err="1">
                <a:sym typeface="Wingdings" panose="05000000000000000000" pitchFamily="2" charset="2"/>
              </a:rPr>
              <a:t>vì</a:t>
            </a:r>
            <a:r>
              <a:rPr lang="en-US" sz="4000" dirty="0">
                <a:sym typeface="Wingdings" panose="05000000000000000000" pitchFamily="2" charset="2"/>
              </a:rPr>
              <a:t> </a:t>
            </a:r>
            <a:r>
              <a:rPr lang="en-US" sz="4000" dirty="0" err="1">
                <a:sym typeface="Wingdings" panose="05000000000000000000" pitchFamily="2" charset="2"/>
              </a:rPr>
              <a:t>chân</a:t>
            </a:r>
            <a:r>
              <a:rPr lang="en-US" sz="4000" dirty="0">
                <a:sym typeface="Wingdings" panose="05000000000000000000" pitchFamily="2" charset="2"/>
              </a:rPr>
              <a:t> </a:t>
            </a:r>
            <a:r>
              <a:rPr lang="en-US" sz="4000" dirty="0" err="1">
                <a:sym typeface="Wingdings" panose="05000000000000000000" pitchFamily="2" charset="2"/>
              </a:rPr>
              <a:t>sút</a:t>
            </a:r>
            <a:r>
              <a:rPr lang="en-US" sz="4000" dirty="0">
                <a:sym typeface="Wingdings" panose="05000000000000000000" pitchFamily="2" charset="2"/>
              </a:rPr>
              <a:t> </a:t>
            </a:r>
            <a:r>
              <a:rPr lang="en-US" sz="4000" dirty="0" err="1">
                <a:sym typeface="Wingdings" panose="05000000000000000000" pitchFamily="2" charset="2"/>
              </a:rPr>
              <a:t>là</a:t>
            </a:r>
            <a:r>
              <a:rPr lang="en-US" sz="4000" dirty="0">
                <a:sym typeface="Wingdings" panose="05000000000000000000" pitchFamily="2" charset="2"/>
              </a:rPr>
              <a:t> </a:t>
            </a:r>
            <a:r>
              <a:rPr lang="en-US" sz="4000" dirty="0" err="1">
                <a:sym typeface="Wingdings" panose="05000000000000000000" pitchFamily="2" charset="2"/>
              </a:rPr>
              <a:t>một</a:t>
            </a:r>
            <a:r>
              <a:rPr lang="en-US" sz="4000" dirty="0">
                <a:sym typeface="Wingdings" panose="05000000000000000000" pitchFamily="2" charset="2"/>
              </a:rPr>
              <a:t> </a:t>
            </a:r>
            <a:r>
              <a:rPr lang="en-US" sz="4000" dirty="0" err="1">
                <a:sym typeface="Wingdings" panose="05000000000000000000" pitchFamily="2" charset="2"/>
              </a:rPr>
              <a:t>bộ</a:t>
            </a:r>
            <a:r>
              <a:rPr lang="en-US" sz="4000" dirty="0">
                <a:sym typeface="Wingdings" panose="05000000000000000000" pitchFamily="2" charset="2"/>
              </a:rPr>
              <a:t> </a:t>
            </a:r>
            <a:r>
              <a:rPr lang="en-US" sz="4000" dirty="0" err="1">
                <a:sym typeface="Wingdings" panose="05000000000000000000" pitchFamily="2" charset="2"/>
              </a:rPr>
              <a:t>phận</a:t>
            </a:r>
            <a:r>
              <a:rPr lang="en-US" sz="4000" dirty="0">
                <a:sym typeface="Wingdings" panose="05000000000000000000" pitchFamily="2" charset="2"/>
              </a:rPr>
              <a:t> </a:t>
            </a:r>
            <a:r>
              <a:rPr lang="en-US" sz="4000" dirty="0" err="1">
                <a:sym typeface="Wingdings" panose="05000000000000000000" pitchFamily="2" charset="2"/>
              </a:rPr>
              <a:t>của</a:t>
            </a:r>
            <a:r>
              <a:rPr lang="en-US" sz="4000" dirty="0">
                <a:sym typeface="Wingdings" panose="05000000000000000000" pitchFamily="2" charset="2"/>
              </a:rPr>
              <a:t> </a:t>
            </a:r>
            <a:r>
              <a:rPr lang="en-US" sz="4000" dirty="0" err="1">
                <a:sym typeface="Wingdings" panose="05000000000000000000" pitchFamily="2" charset="2"/>
              </a:rPr>
              <a:t>cầu</a:t>
            </a:r>
            <a:r>
              <a:rPr lang="en-US" sz="4000" dirty="0">
                <a:sym typeface="Wingdings" panose="05000000000000000000" pitchFamily="2" charset="2"/>
              </a:rPr>
              <a:t> </a:t>
            </a:r>
            <a:r>
              <a:rPr lang="en-US" sz="4000" dirty="0" err="1">
                <a:sym typeface="Wingdings" panose="05000000000000000000" pitchFamily="2" charset="2"/>
              </a:rPr>
              <a:t>thủ</a:t>
            </a:r>
            <a:r>
              <a:rPr lang="en-US" sz="4000" dirty="0">
                <a:sym typeface="Wingdings" panose="05000000000000000000" pitchFamily="2" charset="2"/>
              </a:rPr>
              <a:t> </a:t>
            </a:r>
            <a:r>
              <a:rPr lang="en-US" sz="4000" dirty="0" err="1">
                <a:sym typeface="Wingdings" panose="05000000000000000000" pitchFamily="2" charset="2"/>
              </a:rPr>
              <a:t>bóng</a:t>
            </a:r>
            <a:r>
              <a:rPr lang="en-US" sz="4000" dirty="0">
                <a:sym typeface="Wingdings" panose="05000000000000000000" pitchFamily="2" charset="2"/>
              </a:rPr>
              <a:t> </a:t>
            </a:r>
            <a:r>
              <a:rPr lang="en-US" sz="4000" dirty="0" err="1">
                <a:sym typeface="Wingdings" panose="05000000000000000000" pitchFamily="2" charset="2"/>
              </a:rPr>
              <a:t>đá</a:t>
            </a:r>
            <a:r>
              <a:rPr lang="en-US" sz="4000" dirty="0">
                <a:sym typeface="Wingdings" panose="05000000000000000000" pitchFamily="2" charset="2"/>
              </a:rPr>
              <a:t>  </a:t>
            </a:r>
            <a:r>
              <a:rPr lang="en-US" sz="4000" dirty="0" err="1">
                <a:solidFill>
                  <a:srgbClr val="0070C0"/>
                </a:solidFill>
                <a:sym typeface="Wingdings" panose="05000000000000000000" pitchFamily="2" charset="2"/>
              </a:rPr>
              <a:t>Đây</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là</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phép</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hoán</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dụ</a:t>
            </a:r>
            <a:endParaRPr lang="en-US" sz="4000" dirty="0">
              <a:solidFill>
                <a:srgbClr val="0070C0"/>
              </a:solidFill>
            </a:endParaRPr>
          </a:p>
        </p:txBody>
      </p:sp>
      <p:sp>
        <p:nvSpPr>
          <p:cNvPr id="3" name="TextBox 2">
            <a:extLst>
              <a:ext uri="{FF2B5EF4-FFF2-40B4-BE49-F238E27FC236}">
                <a16:creationId xmlns:a16="http://schemas.microsoft.com/office/drawing/2014/main" id="{36224E7C-7A0D-4905-BFE6-ADC615983BE2}"/>
              </a:ext>
            </a:extLst>
          </p:cNvPr>
          <p:cNvSpPr txBox="1"/>
          <p:nvPr/>
        </p:nvSpPr>
        <p:spPr>
          <a:xfrm>
            <a:off x="93306" y="3429000"/>
            <a:ext cx="11625943" cy="3170099"/>
          </a:xfrm>
          <a:prstGeom prst="rect">
            <a:avLst/>
          </a:prstGeom>
          <a:noFill/>
        </p:spPr>
        <p:txBody>
          <a:bodyPr wrap="square" rtlCol="0">
            <a:spAutoFit/>
          </a:bodyPr>
          <a:lstStyle/>
          <a:p>
            <a:r>
              <a:rPr lang="en-US" sz="4000" dirty="0"/>
              <a:t>b.</a:t>
            </a:r>
            <a:r>
              <a:rPr lang="en-US" sz="4000" dirty="0">
                <a:solidFill>
                  <a:srgbClr val="FF0000"/>
                </a:solidFill>
              </a:rPr>
              <a:t> </a:t>
            </a:r>
            <a:r>
              <a:rPr lang="en-US" sz="4000" dirty="0" err="1">
                <a:solidFill>
                  <a:srgbClr val="FF0000"/>
                </a:solidFill>
              </a:rPr>
              <a:t>Bức</a:t>
            </a:r>
            <a:r>
              <a:rPr lang="en-US" sz="4000" dirty="0">
                <a:solidFill>
                  <a:srgbClr val="FF0000"/>
                </a:solidFill>
              </a:rPr>
              <a:t> </a:t>
            </a:r>
            <a:r>
              <a:rPr lang="en-US" sz="4000" dirty="0" err="1">
                <a:solidFill>
                  <a:srgbClr val="FF0000"/>
                </a:solidFill>
              </a:rPr>
              <a:t>tượng</a:t>
            </a:r>
            <a:r>
              <a:rPr lang="en-US" sz="4000" dirty="0">
                <a:solidFill>
                  <a:srgbClr val="FF0000"/>
                </a:solidFill>
              </a:rPr>
              <a:t> </a:t>
            </a:r>
            <a:r>
              <a:rPr lang="en-US" sz="4000" dirty="0" err="1">
                <a:solidFill>
                  <a:srgbClr val="FF0000"/>
                </a:solidFill>
              </a:rPr>
              <a:t>đồng</a:t>
            </a:r>
            <a:r>
              <a:rPr lang="en-US" sz="4000" dirty="0">
                <a:solidFill>
                  <a:srgbClr val="FF0000"/>
                </a:solidFill>
              </a:rPr>
              <a:t> </a:t>
            </a:r>
            <a:r>
              <a:rPr lang="en-US" sz="4000" dirty="0" err="1"/>
              <a:t>giữa</a:t>
            </a:r>
            <a:r>
              <a:rPr lang="en-US" sz="4000" dirty="0"/>
              <a:t> </a:t>
            </a:r>
            <a:r>
              <a:rPr lang="en-US" sz="4000" dirty="0" err="1"/>
              <a:t>sân</a:t>
            </a:r>
            <a:r>
              <a:rPr lang="en-US" sz="4000" dirty="0"/>
              <a:t> </a:t>
            </a:r>
            <a:r>
              <a:rPr lang="en-US" sz="4000" dirty="0" err="1"/>
              <a:t>cỏ</a:t>
            </a:r>
            <a:r>
              <a:rPr lang="en-US" sz="4000" dirty="0"/>
              <a:t> </a:t>
            </a:r>
            <a:r>
              <a:rPr lang="en-US" sz="4000" dirty="0" err="1"/>
              <a:t>đang</a:t>
            </a:r>
            <a:r>
              <a:rPr lang="en-US" sz="4000" dirty="0"/>
              <a:t> </a:t>
            </a:r>
            <a:r>
              <a:rPr lang="en-US" sz="4000" dirty="0" err="1"/>
              <a:t>thi</a:t>
            </a:r>
            <a:r>
              <a:rPr lang="en-US" sz="4000" dirty="0"/>
              <a:t> </a:t>
            </a:r>
            <a:r>
              <a:rPr lang="en-US" sz="4000" dirty="0" err="1"/>
              <a:t>đấu</a:t>
            </a:r>
            <a:r>
              <a:rPr lang="en-US" sz="4000" dirty="0"/>
              <a:t>.</a:t>
            </a:r>
          </a:p>
          <a:p>
            <a:r>
              <a:rPr lang="en-US" sz="4000" dirty="0" err="1"/>
              <a:t>Bức</a:t>
            </a:r>
            <a:r>
              <a:rPr lang="en-US" sz="4000" dirty="0"/>
              <a:t> </a:t>
            </a:r>
            <a:r>
              <a:rPr lang="en-US" sz="4000" dirty="0" err="1"/>
              <a:t>tượng</a:t>
            </a:r>
            <a:r>
              <a:rPr lang="en-US" sz="4000" dirty="0"/>
              <a:t> </a:t>
            </a:r>
            <a:r>
              <a:rPr lang="en-US" sz="4000" dirty="0" err="1"/>
              <a:t>đồng</a:t>
            </a:r>
            <a:r>
              <a:rPr lang="en-US" sz="4000" dirty="0"/>
              <a:t> </a:t>
            </a:r>
            <a:r>
              <a:rPr lang="en-US" sz="4000" dirty="0">
                <a:sym typeface="Wingdings" panose="05000000000000000000" pitchFamily="2" charset="2"/>
              </a:rPr>
              <a:t> </a:t>
            </a:r>
            <a:r>
              <a:rPr lang="en-US" sz="4000" dirty="0" err="1">
                <a:sym typeface="Wingdings" panose="05000000000000000000" pitchFamily="2" charset="2"/>
              </a:rPr>
              <a:t>cầu</a:t>
            </a:r>
            <a:r>
              <a:rPr lang="en-US" sz="4000" dirty="0">
                <a:sym typeface="Wingdings" panose="05000000000000000000" pitchFamily="2" charset="2"/>
              </a:rPr>
              <a:t> </a:t>
            </a:r>
            <a:r>
              <a:rPr lang="en-US" sz="4000" dirty="0" err="1">
                <a:sym typeface="Wingdings" panose="05000000000000000000" pitchFamily="2" charset="2"/>
              </a:rPr>
              <a:t>thủ</a:t>
            </a:r>
            <a:r>
              <a:rPr lang="en-US" sz="4000" dirty="0">
                <a:sym typeface="Wingdings" panose="05000000000000000000" pitchFamily="2" charset="2"/>
              </a:rPr>
              <a:t> </a:t>
            </a:r>
            <a:r>
              <a:rPr lang="en-US" sz="4000" dirty="0" err="1">
                <a:sym typeface="Wingdings" panose="05000000000000000000" pitchFamily="2" charset="2"/>
              </a:rPr>
              <a:t>bóng</a:t>
            </a:r>
            <a:r>
              <a:rPr lang="en-US" sz="4000" dirty="0">
                <a:sym typeface="Wingdings" panose="05000000000000000000" pitchFamily="2" charset="2"/>
              </a:rPr>
              <a:t> </a:t>
            </a:r>
            <a:r>
              <a:rPr lang="en-US" sz="4000" dirty="0" err="1">
                <a:sym typeface="Wingdings" panose="05000000000000000000" pitchFamily="2" charset="2"/>
              </a:rPr>
              <a:t>đá</a:t>
            </a:r>
            <a:r>
              <a:rPr lang="en-US" sz="4000" dirty="0">
                <a:sym typeface="Wingdings" panose="05000000000000000000" pitchFamily="2" charset="2"/>
              </a:rPr>
              <a:t>, </a:t>
            </a:r>
            <a:r>
              <a:rPr lang="en-US" sz="4000" dirty="0" err="1">
                <a:sym typeface="Wingdings" panose="05000000000000000000" pitchFamily="2" charset="2"/>
              </a:rPr>
              <a:t>nhưng</a:t>
            </a:r>
            <a:r>
              <a:rPr lang="en-US" sz="4000" dirty="0">
                <a:sym typeface="Wingdings" panose="05000000000000000000" pitchFamily="2" charset="2"/>
              </a:rPr>
              <a:t> </a:t>
            </a:r>
            <a:r>
              <a:rPr lang="en-US" sz="4000" dirty="0" err="1">
                <a:sym typeface="Wingdings" panose="05000000000000000000" pitchFamily="2" charset="2"/>
              </a:rPr>
              <a:t>giữa</a:t>
            </a:r>
            <a:r>
              <a:rPr lang="en-US" sz="4000" dirty="0">
                <a:sym typeface="Wingdings" panose="05000000000000000000" pitchFamily="2" charset="2"/>
              </a:rPr>
              <a:t> </a:t>
            </a:r>
            <a:r>
              <a:rPr lang="en-US" sz="4000" dirty="0" err="1">
                <a:sym typeface="Wingdings" panose="05000000000000000000" pitchFamily="2" charset="2"/>
              </a:rPr>
              <a:t>bức</a:t>
            </a:r>
            <a:r>
              <a:rPr lang="en-US" sz="4000" dirty="0">
                <a:sym typeface="Wingdings" panose="05000000000000000000" pitchFamily="2" charset="2"/>
              </a:rPr>
              <a:t> </a:t>
            </a:r>
            <a:r>
              <a:rPr lang="en-US" sz="4000" dirty="0" err="1">
                <a:sym typeface="Wingdings" panose="05000000000000000000" pitchFamily="2" charset="2"/>
              </a:rPr>
              <a:t>tượng</a:t>
            </a:r>
            <a:r>
              <a:rPr lang="en-US" sz="4000" dirty="0">
                <a:sym typeface="Wingdings" panose="05000000000000000000" pitchFamily="2" charset="2"/>
              </a:rPr>
              <a:t> </a:t>
            </a:r>
            <a:r>
              <a:rPr lang="en-US" sz="4000" dirty="0" err="1">
                <a:sym typeface="Wingdings" panose="05000000000000000000" pitchFamily="2" charset="2"/>
              </a:rPr>
              <a:t>đồng</a:t>
            </a:r>
            <a:r>
              <a:rPr lang="en-US" sz="4000" dirty="0">
                <a:sym typeface="Wingdings" panose="05000000000000000000" pitchFamily="2" charset="2"/>
              </a:rPr>
              <a:t> </a:t>
            </a:r>
            <a:r>
              <a:rPr lang="en-US" sz="4000" dirty="0" err="1">
                <a:sym typeface="Wingdings" panose="05000000000000000000" pitchFamily="2" charset="2"/>
              </a:rPr>
              <a:t>và</a:t>
            </a:r>
            <a:r>
              <a:rPr lang="en-US" sz="4000" dirty="0">
                <a:sym typeface="Wingdings" panose="05000000000000000000" pitchFamily="2" charset="2"/>
              </a:rPr>
              <a:t> </a:t>
            </a:r>
            <a:r>
              <a:rPr lang="en-US" sz="4000" dirty="0" err="1">
                <a:sym typeface="Wingdings" panose="05000000000000000000" pitchFamily="2" charset="2"/>
              </a:rPr>
              <a:t>cầu</a:t>
            </a:r>
            <a:r>
              <a:rPr lang="en-US" sz="4000" dirty="0">
                <a:sym typeface="Wingdings" panose="05000000000000000000" pitchFamily="2" charset="2"/>
              </a:rPr>
              <a:t> </a:t>
            </a:r>
            <a:r>
              <a:rPr lang="en-US" sz="4000" dirty="0" err="1">
                <a:sym typeface="Wingdings" panose="05000000000000000000" pitchFamily="2" charset="2"/>
              </a:rPr>
              <a:t>thủ</a:t>
            </a:r>
            <a:r>
              <a:rPr lang="en-US" sz="4000" dirty="0">
                <a:sym typeface="Wingdings" panose="05000000000000000000" pitchFamily="2" charset="2"/>
              </a:rPr>
              <a:t> </a:t>
            </a:r>
            <a:r>
              <a:rPr lang="en-US" sz="4000" dirty="0" err="1">
                <a:sym typeface="Wingdings" panose="05000000000000000000" pitchFamily="2" charset="2"/>
              </a:rPr>
              <a:t>bóng</a:t>
            </a:r>
            <a:r>
              <a:rPr lang="en-US" sz="4000" dirty="0">
                <a:sym typeface="Wingdings" panose="05000000000000000000" pitchFamily="2" charset="2"/>
              </a:rPr>
              <a:t> </a:t>
            </a:r>
            <a:r>
              <a:rPr lang="en-US" sz="4000" dirty="0" err="1">
                <a:sym typeface="Wingdings" panose="05000000000000000000" pitchFamily="2" charset="2"/>
              </a:rPr>
              <a:t>đá</a:t>
            </a:r>
            <a:r>
              <a:rPr lang="en-US" sz="4000" dirty="0">
                <a:sym typeface="Wingdings" panose="05000000000000000000" pitchFamily="2" charset="2"/>
              </a:rPr>
              <a:t> </a:t>
            </a:r>
            <a:r>
              <a:rPr lang="en-US" sz="4000" dirty="0" err="1">
                <a:sym typeface="Wingdings" panose="05000000000000000000" pitchFamily="2" charset="2"/>
              </a:rPr>
              <a:t>không</a:t>
            </a:r>
            <a:r>
              <a:rPr lang="en-US" sz="4000" dirty="0">
                <a:sym typeface="Wingdings" panose="05000000000000000000" pitchFamily="2" charset="2"/>
              </a:rPr>
              <a:t> </a:t>
            </a:r>
            <a:r>
              <a:rPr lang="en-US" sz="4000" dirty="0" err="1">
                <a:sym typeface="Wingdings" panose="05000000000000000000" pitchFamily="2" charset="2"/>
              </a:rPr>
              <a:t>quan</a:t>
            </a:r>
            <a:r>
              <a:rPr lang="en-US" sz="4000" dirty="0">
                <a:sym typeface="Wingdings" panose="05000000000000000000" pitchFamily="2" charset="2"/>
              </a:rPr>
              <a:t> </a:t>
            </a:r>
            <a:r>
              <a:rPr lang="en-US" sz="4000" dirty="0" err="1">
                <a:sym typeface="Wingdings" panose="05000000000000000000" pitchFamily="2" charset="2"/>
              </a:rPr>
              <a:t>hệ</a:t>
            </a:r>
            <a:r>
              <a:rPr lang="en-US" sz="4000" dirty="0">
                <a:sym typeface="Wingdings" panose="05000000000000000000" pitchFamily="2" charset="2"/>
              </a:rPr>
              <a:t> </a:t>
            </a:r>
            <a:r>
              <a:rPr lang="en-US" sz="4000" dirty="0" err="1">
                <a:sym typeface="Wingdings" panose="05000000000000000000" pitchFamily="2" charset="2"/>
              </a:rPr>
              <a:t>tương</a:t>
            </a:r>
            <a:r>
              <a:rPr lang="en-US" sz="4000" dirty="0">
                <a:sym typeface="Wingdings" panose="05000000000000000000" pitchFamily="2" charset="2"/>
              </a:rPr>
              <a:t> </a:t>
            </a:r>
            <a:r>
              <a:rPr lang="en-US" sz="4000" dirty="0" err="1">
                <a:sym typeface="Wingdings" panose="05000000000000000000" pitchFamily="2" charset="2"/>
              </a:rPr>
              <a:t>cận</a:t>
            </a:r>
            <a:r>
              <a:rPr lang="en-US" sz="4000" dirty="0">
                <a:sym typeface="Wingdings" panose="05000000000000000000" pitchFamily="2" charset="2"/>
              </a:rPr>
              <a:t> </a:t>
            </a:r>
            <a:r>
              <a:rPr lang="en-US" sz="4000" dirty="0" err="1">
                <a:sym typeface="Wingdings" panose="05000000000000000000" pitchFamily="2" charset="2"/>
              </a:rPr>
              <a:t>mà</a:t>
            </a:r>
            <a:r>
              <a:rPr lang="en-US" sz="4000" dirty="0">
                <a:sym typeface="Wingdings" panose="05000000000000000000" pitchFamily="2" charset="2"/>
              </a:rPr>
              <a:t> </a:t>
            </a:r>
            <a:r>
              <a:rPr lang="en-US" sz="4000" dirty="0" err="1">
                <a:sym typeface="Wingdings" panose="05000000000000000000" pitchFamily="2" charset="2"/>
              </a:rPr>
              <a:t>chỉ</a:t>
            </a:r>
            <a:r>
              <a:rPr lang="en-US" sz="4000" dirty="0">
                <a:sym typeface="Wingdings" panose="05000000000000000000" pitchFamily="2" charset="2"/>
              </a:rPr>
              <a:t> </a:t>
            </a:r>
            <a:r>
              <a:rPr lang="en-US" sz="4000" dirty="0" err="1">
                <a:sym typeface="Wingdings" panose="05000000000000000000" pitchFamily="2" charset="2"/>
              </a:rPr>
              <a:t>có</a:t>
            </a:r>
            <a:r>
              <a:rPr lang="en-US" sz="4000" dirty="0">
                <a:sym typeface="Wingdings" panose="05000000000000000000" pitchFamily="2" charset="2"/>
              </a:rPr>
              <a:t> </a:t>
            </a:r>
            <a:r>
              <a:rPr lang="en-US" sz="4000" dirty="0" err="1">
                <a:sym typeface="Wingdings" panose="05000000000000000000" pitchFamily="2" charset="2"/>
              </a:rPr>
              <a:t>quan</a:t>
            </a:r>
            <a:r>
              <a:rPr lang="en-US" sz="4000" dirty="0">
                <a:sym typeface="Wingdings" panose="05000000000000000000" pitchFamily="2" charset="2"/>
              </a:rPr>
              <a:t> </a:t>
            </a:r>
            <a:r>
              <a:rPr lang="en-US" sz="4000" dirty="0" err="1">
                <a:sym typeface="Wingdings" panose="05000000000000000000" pitchFamily="2" charset="2"/>
              </a:rPr>
              <a:t>hệ</a:t>
            </a:r>
            <a:r>
              <a:rPr lang="en-US" sz="4000" dirty="0">
                <a:sym typeface="Wingdings" panose="05000000000000000000" pitchFamily="2" charset="2"/>
              </a:rPr>
              <a:t> </a:t>
            </a:r>
            <a:r>
              <a:rPr lang="en-US" sz="4000" dirty="0" err="1">
                <a:solidFill>
                  <a:srgbClr val="0070C0"/>
                </a:solidFill>
                <a:sym typeface="Wingdings" panose="05000000000000000000" pitchFamily="2" charset="2"/>
              </a:rPr>
              <a:t>tương</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đồng</a:t>
            </a:r>
            <a:r>
              <a:rPr lang="en-US" sz="4000" dirty="0">
                <a:solidFill>
                  <a:srgbClr val="0070C0"/>
                </a:solidFill>
                <a:sym typeface="Wingdings" panose="05000000000000000000" pitchFamily="2" charset="2"/>
              </a:rPr>
              <a:t> </a:t>
            </a:r>
            <a:r>
              <a:rPr lang="en-US" sz="4000" dirty="0">
                <a:sym typeface="Wingdings" panose="05000000000000000000" pitchFamily="2" charset="2"/>
              </a:rPr>
              <a:t>(</a:t>
            </a:r>
            <a:r>
              <a:rPr lang="en-US" sz="4000" dirty="0" err="1">
                <a:sym typeface="Wingdings" panose="05000000000000000000" pitchFamily="2" charset="2"/>
              </a:rPr>
              <a:t>giống</a:t>
            </a:r>
            <a:r>
              <a:rPr lang="en-US" sz="4000" dirty="0">
                <a:sym typeface="Wingdings" panose="05000000000000000000" pitchFamily="2" charset="2"/>
              </a:rPr>
              <a:t> </a:t>
            </a:r>
            <a:r>
              <a:rPr lang="en-US" sz="4000" dirty="0" err="1">
                <a:sym typeface="Wingdings" panose="05000000000000000000" pitchFamily="2" charset="2"/>
              </a:rPr>
              <a:t>nhau</a:t>
            </a:r>
            <a:r>
              <a:rPr lang="en-US" sz="4000" dirty="0">
                <a:sym typeface="Wingdings" panose="05000000000000000000" pitchFamily="2" charset="2"/>
              </a:rPr>
              <a:t>) ở </a:t>
            </a:r>
            <a:r>
              <a:rPr lang="en-US" sz="4000" dirty="0" err="1">
                <a:sym typeface="Wingdings" panose="05000000000000000000" pitchFamily="2" charset="2"/>
              </a:rPr>
              <a:t>chỗ</a:t>
            </a:r>
            <a:r>
              <a:rPr lang="en-US" sz="4000" dirty="0">
                <a:sym typeface="Wingdings" panose="05000000000000000000" pitchFamily="2" charset="2"/>
              </a:rPr>
              <a:t> </a:t>
            </a:r>
            <a:r>
              <a:rPr lang="en-US" sz="4000" dirty="0" err="1">
                <a:sym typeface="Wingdings" panose="05000000000000000000" pitchFamily="2" charset="2"/>
              </a:rPr>
              <a:t>mạnh</a:t>
            </a:r>
            <a:r>
              <a:rPr lang="en-US" sz="4000" dirty="0">
                <a:sym typeface="Wingdings" panose="05000000000000000000" pitchFamily="2" charset="2"/>
              </a:rPr>
              <a:t> </a:t>
            </a:r>
            <a:r>
              <a:rPr lang="en-US" sz="4000" dirty="0" err="1">
                <a:sym typeface="Wingdings" panose="05000000000000000000" pitchFamily="2" charset="2"/>
              </a:rPr>
              <a:t>mẽ</a:t>
            </a:r>
            <a:r>
              <a:rPr lang="en-US" sz="4000" dirty="0">
                <a:sym typeface="Wingdings" panose="05000000000000000000" pitchFamily="2" charset="2"/>
              </a:rPr>
              <a:t>, </a:t>
            </a:r>
            <a:r>
              <a:rPr lang="en-US" sz="4000" dirty="0" err="1">
                <a:sym typeface="Wingdings" panose="05000000000000000000" pitchFamily="2" charset="2"/>
              </a:rPr>
              <a:t>rắn</a:t>
            </a:r>
            <a:r>
              <a:rPr lang="en-US" sz="4000" dirty="0">
                <a:sym typeface="Wingdings" panose="05000000000000000000" pitchFamily="2" charset="2"/>
              </a:rPr>
              <a:t> </a:t>
            </a:r>
            <a:r>
              <a:rPr lang="en-US" sz="4000" dirty="0" err="1">
                <a:sym typeface="Wingdings" panose="05000000000000000000" pitchFamily="2" charset="2"/>
              </a:rPr>
              <a:t>rỏi</a:t>
            </a:r>
            <a:r>
              <a:rPr lang="en-US" sz="4000" dirty="0">
                <a:sym typeface="Wingdings" panose="05000000000000000000" pitchFamily="2" charset="2"/>
              </a:rPr>
              <a:t>  </a:t>
            </a:r>
            <a:r>
              <a:rPr lang="en-US" sz="4000" dirty="0" err="1">
                <a:solidFill>
                  <a:srgbClr val="0070C0"/>
                </a:solidFill>
                <a:sym typeface="Wingdings" panose="05000000000000000000" pitchFamily="2" charset="2"/>
              </a:rPr>
              <a:t>Đây</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là</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phép</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ẩn</a:t>
            </a:r>
            <a:r>
              <a:rPr lang="en-US" sz="4000" dirty="0">
                <a:solidFill>
                  <a:srgbClr val="0070C0"/>
                </a:solidFill>
                <a:sym typeface="Wingdings" panose="05000000000000000000" pitchFamily="2" charset="2"/>
              </a:rPr>
              <a:t> </a:t>
            </a:r>
            <a:r>
              <a:rPr lang="en-US" sz="4000" dirty="0" err="1">
                <a:solidFill>
                  <a:srgbClr val="0070C0"/>
                </a:solidFill>
                <a:sym typeface="Wingdings" panose="05000000000000000000" pitchFamily="2" charset="2"/>
              </a:rPr>
              <a:t>dụ</a:t>
            </a:r>
            <a:endParaRPr lang="en-US" sz="4000" dirty="0">
              <a:solidFill>
                <a:srgbClr val="0070C0"/>
              </a:solidFill>
            </a:endParaRPr>
          </a:p>
        </p:txBody>
      </p:sp>
    </p:spTree>
    <p:extLst>
      <p:ext uri="{BB962C8B-B14F-4D97-AF65-F5344CB8AC3E}">
        <p14:creationId xmlns:p14="http://schemas.microsoft.com/office/powerpoint/2010/main" val="63008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22" y="171140"/>
            <a:ext cx="10892119" cy="6458260"/>
          </a:xfrm>
          <a:prstGeom prst="rect">
            <a:avLst/>
          </a:prstGeom>
        </p:spPr>
      </p:pic>
      <p:grpSp>
        <p:nvGrpSpPr>
          <p:cNvPr id="3" name="组合 11"/>
          <p:cNvGrpSpPr/>
          <p:nvPr/>
        </p:nvGrpSpPr>
        <p:grpSpPr>
          <a:xfrm>
            <a:off x="2811788" y="343865"/>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74" y="1591701"/>
            <a:ext cx="5255015" cy="2800767"/>
          </a:xfrm>
          <a:prstGeom prst="rect">
            <a:avLst/>
          </a:prstGeom>
          <a:noFill/>
        </p:spPr>
        <p:txBody>
          <a:bodyPr wrap="square" rtlCol="0">
            <a:spAutoFit/>
          </a:bodyPr>
          <a:lstStyle/>
          <a:p>
            <a:pPr algn="ct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9" y="143894"/>
            <a:ext cx="1063853" cy="1355319"/>
          </a:xfrm>
          <a:prstGeom prst="rect">
            <a:avLst/>
          </a:prstGeom>
        </p:spPr>
      </p:pic>
      <p:pic>
        <p:nvPicPr>
          <p:cNvPr id="8" name="Picture 7"/>
          <p:cNvPicPr>
            <a:picLocks noChangeAspect="1"/>
          </p:cNvPicPr>
          <p:nvPr/>
        </p:nvPicPr>
        <p:blipFill>
          <a:blip r:embed="rId7"/>
          <a:stretch>
            <a:fillRect/>
          </a:stretch>
        </p:blipFill>
        <p:spPr>
          <a:xfrm>
            <a:off x="8745055" y="1775835"/>
            <a:ext cx="3853007"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EE89AE-2D79-4DDA-9997-01DC2DCFD76C}"/>
              </a:ext>
            </a:extLst>
          </p:cNvPr>
          <p:cNvPicPr>
            <a:picLocks noChangeAspect="1"/>
          </p:cNvPicPr>
          <p:nvPr/>
        </p:nvPicPr>
        <p:blipFill>
          <a:blip r:embed="rId2"/>
          <a:stretch>
            <a:fillRect/>
          </a:stretch>
        </p:blipFill>
        <p:spPr>
          <a:xfrm>
            <a:off x="209899" y="0"/>
            <a:ext cx="9868755" cy="5662151"/>
          </a:xfrm>
          <a:prstGeom prst="rect">
            <a:avLst/>
          </a:prstGeom>
        </p:spPr>
      </p:pic>
      <p:sp>
        <p:nvSpPr>
          <p:cNvPr id="4" name="TextBox 3">
            <a:extLst>
              <a:ext uri="{FF2B5EF4-FFF2-40B4-BE49-F238E27FC236}">
                <a16:creationId xmlns:a16="http://schemas.microsoft.com/office/drawing/2014/main" id="{229BC9DA-40E9-44FD-9BDD-1226EB27F11A}"/>
              </a:ext>
            </a:extLst>
          </p:cNvPr>
          <p:cNvSpPr txBox="1"/>
          <p:nvPr/>
        </p:nvSpPr>
        <p:spPr>
          <a:xfrm>
            <a:off x="8136294" y="1464906"/>
            <a:ext cx="4055706" cy="1200329"/>
          </a:xfrm>
          <a:prstGeom prst="rect">
            <a:avLst/>
          </a:prstGeom>
          <a:noFill/>
        </p:spPr>
        <p:txBody>
          <a:bodyPr wrap="square" rtlCol="0">
            <a:spAutoFit/>
          </a:bodyPr>
          <a:lstStyle/>
          <a:p>
            <a:r>
              <a:rPr lang="en-US" dirty="0">
                <a:solidFill>
                  <a:srgbClr val="0070C0"/>
                </a:solidFill>
              </a:rPr>
              <a:t>- </a:t>
            </a:r>
            <a:r>
              <a:rPr lang="en-US" dirty="0" err="1">
                <a:solidFill>
                  <a:srgbClr val="0070C0"/>
                </a:solidFill>
              </a:rPr>
              <a:t>Bàn</a:t>
            </a:r>
            <a:r>
              <a:rPr lang="en-US" dirty="0">
                <a:solidFill>
                  <a:srgbClr val="0070C0"/>
                </a:solidFill>
              </a:rPr>
              <a:t> </a:t>
            </a:r>
            <a:r>
              <a:rPr lang="en-US" dirty="0" err="1">
                <a:solidFill>
                  <a:srgbClr val="0070C0"/>
                </a:solidFill>
              </a:rPr>
              <a:t>tay</a:t>
            </a:r>
            <a:r>
              <a:rPr lang="en-US" dirty="0">
                <a:solidFill>
                  <a:srgbClr val="0070C0"/>
                </a:solidFill>
              </a:rPr>
              <a:t> </a:t>
            </a:r>
            <a:r>
              <a:rPr lang="en-US" dirty="0" err="1">
                <a:solidFill>
                  <a:srgbClr val="0070C0"/>
                </a:solidFill>
              </a:rPr>
              <a:t>mẹ</a:t>
            </a:r>
            <a:r>
              <a:rPr lang="en-US" dirty="0">
                <a:solidFill>
                  <a:srgbClr val="0070C0"/>
                </a:solidFill>
              </a:rPr>
              <a:t>: </a:t>
            </a:r>
            <a:r>
              <a:rPr lang="en-US" dirty="0" err="1">
                <a:solidFill>
                  <a:srgbClr val="0070C0"/>
                </a:solidFill>
              </a:rPr>
              <a:t>chỉ</a:t>
            </a:r>
            <a:r>
              <a:rPr lang="en-US" dirty="0">
                <a:solidFill>
                  <a:srgbClr val="0070C0"/>
                </a:solidFill>
              </a:rPr>
              <a:t> </a:t>
            </a:r>
            <a:r>
              <a:rPr lang="en-US" dirty="0" err="1">
                <a:solidFill>
                  <a:srgbClr val="0070C0"/>
                </a:solidFill>
              </a:rPr>
              <a:t>người</a:t>
            </a:r>
            <a:r>
              <a:rPr lang="en-US" dirty="0">
                <a:solidFill>
                  <a:srgbClr val="0070C0"/>
                </a:solidFill>
              </a:rPr>
              <a:t> </a:t>
            </a:r>
            <a:r>
              <a:rPr lang="en-US" dirty="0" err="1">
                <a:solidFill>
                  <a:srgbClr val="0070C0"/>
                </a:solidFill>
              </a:rPr>
              <a:t>mẹ</a:t>
            </a:r>
            <a:endParaRPr lang="en-US" dirty="0">
              <a:solidFill>
                <a:srgbClr val="0070C0"/>
              </a:solidFill>
            </a:endParaRPr>
          </a:p>
          <a:p>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Mối</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quan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hệ</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tương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cận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bộ</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phận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với</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tổng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thể</a:t>
            </a:r>
            <a:r>
              <a:rPr lang="en-US" dirty="0">
                <a:solidFill>
                  <a:srgbClr val="0070C0"/>
                </a:solidFill>
                <a:sym typeface="Wingdings" panose="05000000000000000000" pitchFamily="2" charset="2"/>
              </a:rPr>
              <a:t>).</a:t>
            </a:r>
          </a:p>
          <a:p>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Nhấn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mạnh</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công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lao</a:t>
            </a:r>
            <a:r>
              <a:rPr lang="en-US" dirty="0">
                <a:solidFill>
                  <a:srgbClr val="0070C0"/>
                </a:solidFill>
                <a:sym typeface="Wingdings" panose="05000000000000000000" pitchFamily="2" charset="2"/>
              </a:rPr>
              <a:t> to </a:t>
            </a:r>
            <a:r>
              <a:rPr lang="en-US" dirty="0" err="1">
                <a:solidFill>
                  <a:srgbClr val="0070C0"/>
                </a:solidFill>
                <a:sym typeface="Wingdings" panose="05000000000000000000" pitchFamily="2" charset="2"/>
              </a:rPr>
              <a:t>lớn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của</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mẹ</a:t>
            </a:r>
            <a:r>
              <a:rPr lang="en-US" dirty="0">
                <a:solidFill>
                  <a:srgbClr val="0070C0"/>
                </a:solidFill>
                <a:sym typeface="Wingdings" panose="05000000000000000000" pitchFamily="2" charset="2"/>
              </a:rPr>
              <a:t>.</a:t>
            </a:r>
            <a:endParaRPr lang="en-US" dirty="0">
              <a:solidFill>
                <a:srgbClr val="0070C0"/>
              </a:solidFill>
            </a:endParaRPr>
          </a:p>
        </p:txBody>
      </p:sp>
      <p:sp>
        <p:nvSpPr>
          <p:cNvPr id="5" name="TextBox 4">
            <a:extLst>
              <a:ext uri="{FF2B5EF4-FFF2-40B4-BE49-F238E27FC236}">
                <a16:creationId xmlns:a16="http://schemas.microsoft.com/office/drawing/2014/main" id="{595E7C93-1E61-412D-BD96-4BA2ED66ECBD}"/>
              </a:ext>
            </a:extLst>
          </p:cNvPr>
          <p:cNvSpPr txBox="1"/>
          <p:nvPr/>
        </p:nvSpPr>
        <p:spPr>
          <a:xfrm>
            <a:off x="6522099" y="3768838"/>
            <a:ext cx="5194037" cy="1200329"/>
          </a:xfrm>
          <a:prstGeom prst="rect">
            <a:avLst/>
          </a:prstGeom>
          <a:noFill/>
        </p:spPr>
        <p:txBody>
          <a:bodyPr wrap="square" rtlCol="0">
            <a:spAutoFit/>
          </a:bodyPr>
          <a:lstStyle/>
          <a:p>
            <a:r>
              <a:rPr lang="en-US" dirty="0">
                <a:solidFill>
                  <a:srgbClr val="0070C0"/>
                </a:solidFill>
              </a:rPr>
              <a:t>- </a:t>
            </a:r>
            <a:r>
              <a:rPr lang="en-US" dirty="0" err="1">
                <a:solidFill>
                  <a:srgbClr val="0070C0"/>
                </a:solidFill>
              </a:rPr>
              <a:t>Đổ</a:t>
            </a:r>
            <a:r>
              <a:rPr lang="en-US" dirty="0">
                <a:solidFill>
                  <a:srgbClr val="0070C0"/>
                </a:solidFill>
              </a:rPr>
              <a:t> </a:t>
            </a:r>
            <a:r>
              <a:rPr lang="en-US" dirty="0" err="1">
                <a:solidFill>
                  <a:srgbClr val="0070C0"/>
                </a:solidFill>
              </a:rPr>
              <a:t>máu</a:t>
            </a:r>
            <a:r>
              <a:rPr lang="en-US" dirty="0">
                <a:solidFill>
                  <a:srgbClr val="0070C0"/>
                </a:solidFill>
              </a:rPr>
              <a:t>: </a:t>
            </a:r>
            <a:r>
              <a:rPr lang="en-US" dirty="0" err="1">
                <a:solidFill>
                  <a:srgbClr val="0070C0"/>
                </a:solidFill>
              </a:rPr>
              <a:t>chỉ</a:t>
            </a:r>
            <a:r>
              <a:rPr lang="en-US" dirty="0">
                <a:solidFill>
                  <a:srgbClr val="0070C0"/>
                </a:solidFill>
              </a:rPr>
              <a:t> </a:t>
            </a:r>
            <a:r>
              <a:rPr lang="en-US" dirty="0" err="1">
                <a:solidFill>
                  <a:srgbClr val="0070C0"/>
                </a:solidFill>
              </a:rPr>
              <a:t>chiến</a:t>
            </a:r>
            <a:r>
              <a:rPr lang="en-US" dirty="0">
                <a:solidFill>
                  <a:srgbClr val="0070C0"/>
                </a:solidFill>
              </a:rPr>
              <a:t> </a:t>
            </a:r>
            <a:r>
              <a:rPr lang="en-US" dirty="0" err="1">
                <a:solidFill>
                  <a:srgbClr val="0070C0"/>
                </a:solidFill>
              </a:rPr>
              <a:t>tranh</a:t>
            </a:r>
            <a:r>
              <a:rPr lang="en-US" dirty="0">
                <a:solidFill>
                  <a:srgbClr val="0070C0"/>
                </a:solidFill>
              </a:rPr>
              <a:t> (</a:t>
            </a:r>
            <a:r>
              <a:rPr lang="en-US" dirty="0" err="1">
                <a:solidFill>
                  <a:srgbClr val="0070C0"/>
                </a:solidFill>
              </a:rPr>
              <a:t>vì</a:t>
            </a:r>
            <a:r>
              <a:rPr lang="en-US" dirty="0">
                <a:solidFill>
                  <a:srgbClr val="0070C0"/>
                </a:solidFill>
              </a:rPr>
              <a:t> </a:t>
            </a:r>
            <a:r>
              <a:rPr lang="en-US" dirty="0" err="1">
                <a:solidFill>
                  <a:srgbClr val="0070C0"/>
                </a:solidFill>
              </a:rPr>
              <a:t>máu</a:t>
            </a:r>
            <a:r>
              <a:rPr lang="en-US" dirty="0">
                <a:solidFill>
                  <a:srgbClr val="0070C0"/>
                </a:solidFill>
              </a:rPr>
              <a:t> </a:t>
            </a:r>
            <a:r>
              <a:rPr lang="en-US" dirty="0" err="1">
                <a:solidFill>
                  <a:srgbClr val="0070C0"/>
                </a:solidFill>
              </a:rPr>
              <a:t>là</a:t>
            </a:r>
            <a:r>
              <a:rPr lang="en-US" dirty="0">
                <a:solidFill>
                  <a:srgbClr val="0070C0"/>
                </a:solidFill>
              </a:rPr>
              <a:t> </a:t>
            </a:r>
            <a:r>
              <a:rPr lang="en-US" dirty="0" err="1">
                <a:solidFill>
                  <a:srgbClr val="0070C0"/>
                </a:solidFill>
              </a:rPr>
              <a:t>dấu</a:t>
            </a:r>
            <a:r>
              <a:rPr lang="en-US" dirty="0">
                <a:solidFill>
                  <a:srgbClr val="0070C0"/>
                </a:solidFill>
              </a:rPr>
              <a:t> </a:t>
            </a:r>
            <a:r>
              <a:rPr lang="en-US" dirty="0" err="1">
                <a:solidFill>
                  <a:srgbClr val="0070C0"/>
                </a:solidFill>
              </a:rPr>
              <a:t>hiệu</a:t>
            </a:r>
            <a:r>
              <a:rPr lang="en-US" dirty="0">
                <a:solidFill>
                  <a:srgbClr val="0070C0"/>
                </a:solidFill>
              </a:rPr>
              <a:t> </a:t>
            </a:r>
            <a:r>
              <a:rPr lang="en-US" dirty="0" err="1">
                <a:solidFill>
                  <a:srgbClr val="0070C0"/>
                </a:solidFill>
              </a:rPr>
              <a:t>của</a:t>
            </a:r>
            <a:r>
              <a:rPr lang="en-US" dirty="0">
                <a:solidFill>
                  <a:srgbClr val="0070C0"/>
                </a:solidFill>
              </a:rPr>
              <a:t> </a:t>
            </a:r>
            <a:r>
              <a:rPr lang="en-US" dirty="0" err="1">
                <a:solidFill>
                  <a:srgbClr val="0070C0"/>
                </a:solidFill>
              </a:rPr>
              <a:t>chiến</a:t>
            </a:r>
            <a:r>
              <a:rPr lang="en-US" dirty="0">
                <a:solidFill>
                  <a:srgbClr val="0070C0"/>
                </a:solidFill>
              </a:rPr>
              <a:t> </a:t>
            </a:r>
            <a:r>
              <a:rPr lang="en-US" dirty="0" err="1">
                <a:solidFill>
                  <a:srgbClr val="0070C0"/>
                </a:solidFill>
              </a:rPr>
              <a:t>tranh</a:t>
            </a:r>
            <a:r>
              <a:rPr lang="en-US" dirty="0">
                <a:solidFill>
                  <a:srgbClr val="0070C0"/>
                </a:solidFill>
              </a:rPr>
              <a:t>).</a:t>
            </a:r>
          </a:p>
          <a:p>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Mối</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quan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hệ</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dấu</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hiệu</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của</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sự</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vật</a:t>
            </a:r>
            <a:r>
              <a:rPr lang="en-US" dirty="0">
                <a:solidFill>
                  <a:srgbClr val="0070C0"/>
                </a:solidFill>
                <a:sym typeface="Wingdings" panose="05000000000000000000" pitchFamily="2" charset="2"/>
              </a:rPr>
              <a:t>.</a:t>
            </a:r>
          </a:p>
          <a:p>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Nhấn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mạnh</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đau</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thương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mất</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mát</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của</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chiến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tranh</a:t>
            </a:r>
            <a:r>
              <a:rPr lang="en-US" dirty="0">
                <a:solidFill>
                  <a:srgbClr val="0070C0"/>
                </a:solidFill>
                <a:sym typeface="Wingdings" panose="05000000000000000000" pitchFamily="2" charset="2"/>
              </a:rPr>
              <a:t>.</a:t>
            </a:r>
            <a:endParaRPr lang="en-US" dirty="0">
              <a:solidFill>
                <a:srgbClr val="0070C0"/>
              </a:solidFill>
            </a:endParaRPr>
          </a:p>
        </p:txBody>
      </p:sp>
      <p:cxnSp>
        <p:nvCxnSpPr>
          <p:cNvPr id="7" name="Straight Connector 6">
            <a:extLst>
              <a:ext uri="{FF2B5EF4-FFF2-40B4-BE49-F238E27FC236}">
                <a16:creationId xmlns:a16="http://schemas.microsoft.com/office/drawing/2014/main" id="{235549DC-A985-4D34-A2C9-4FFF918C31FC}"/>
              </a:ext>
            </a:extLst>
          </p:cNvPr>
          <p:cNvCxnSpPr>
            <a:cxnSpLocks/>
          </p:cNvCxnSpPr>
          <p:nvPr/>
        </p:nvCxnSpPr>
        <p:spPr>
          <a:xfrm>
            <a:off x="8136294" y="1305558"/>
            <a:ext cx="0" cy="1519023"/>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a:extLst>
              <a:ext uri="{FF2B5EF4-FFF2-40B4-BE49-F238E27FC236}">
                <a16:creationId xmlns:a16="http://schemas.microsoft.com/office/drawing/2014/main" id="{2272206C-339B-40B7-A7D9-1FDCB51C2214}"/>
              </a:ext>
            </a:extLst>
          </p:cNvPr>
          <p:cNvCxnSpPr>
            <a:cxnSpLocks/>
          </p:cNvCxnSpPr>
          <p:nvPr/>
        </p:nvCxnSpPr>
        <p:spPr>
          <a:xfrm>
            <a:off x="6522099" y="3609492"/>
            <a:ext cx="0" cy="151902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77032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sp>
        <p:nvSpPr>
          <p:cNvPr id="40" name="Snip Diagonal Corner Rectangle 39"/>
          <p:cNvSpPr/>
          <p:nvPr/>
        </p:nvSpPr>
        <p:spPr>
          <a:xfrm>
            <a:off x="21087" y="0"/>
            <a:ext cx="12149825" cy="68580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prstClr val="white"/>
                </a:solidFill>
                <a:latin typeface="Times New Roman"/>
                <a:ea typeface="Times New Roman"/>
                <a:cs typeface="Times New Roman"/>
              </a:rPr>
              <a:t>ví</a:t>
            </a:r>
            <a:r>
              <a:rPr lang="en-US" sz="3200" b="1" dirty="0">
                <a:solidFill>
                  <a:prstClr val="white"/>
                </a:solidFill>
                <a:latin typeface="Times New Roman"/>
                <a:ea typeface="Times New Roman"/>
                <a:cs typeface="Times New Roman"/>
              </a:rPr>
              <a:t> </a:t>
            </a:r>
            <a:r>
              <a:rPr lang="en-US" sz="3200" b="1" dirty="0" err="1">
                <a:solidFill>
                  <a:prstClr val="white"/>
                </a:solidFill>
                <a:latin typeface="Times New Roman"/>
                <a:ea typeface="Times New Roman"/>
                <a:cs typeface="Times New Roman"/>
              </a:rPr>
              <a:t>dụ</a:t>
            </a:r>
            <a:r>
              <a:rPr lang="en-US" sz="3200" b="1" dirty="0">
                <a:solidFill>
                  <a:prstClr val="white"/>
                </a:solidFill>
                <a:latin typeface="Times New Roman"/>
                <a:ea typeface="Times New Roman"/>
                <a:cs typeface="Times New Roman"/>
              </a:rPr>
              <a:t>:</a:t>
            </a:r>
            <a:endParaRPr lang="en-US" sz="2800" dirty="0">
              <a:solidFill>
                <a:prstClr val="white"/>
              </a:solidFill>
              <a:latin typeface=".VnTime"/>
              <a:ea typeface="Times New Roman"/>
              <a:cs typeface="Times New Roman"/>
            </a:endParaRPr>
          </a:p>
          <a:p>
            <a:pPr algn="ctr">
              <a:lnSpc>
                <a:spcPct val="150000"/>
              </a:lnSpc>
              <a:tabLst>
                <a:tab pos="270510" algn="l"/>
              </a:tabLst>
            </a:pPr>
            <a:r>
              <a:rPr lang="de-DE" sz="3200" i="1" dirty="0">
                <a:solidFill>
                  <a:schemeClr val="bg1"/>
                </a:solidFill>
                <a:latin typeface="Times New Roman"/>
                <a:ea typeface="Times New Roman"/>
                <a:cs typeface="Times New Roman"/>
              </a:rPr>
              <a:t>Bàn tay ta làm nên tất cả</a:t>
            </a:r>
            <a:endParaRPr lang="en-US" sz="2800" dirty="0">
              <a:solidFill>
                <a:schemeClr val="bg1"/>
              </a:solidFill>
              <a:latin typeface=".VnTime"/>
              <a:ea typeface="Times New Roman"/>
              <a:cs typeface="Times New Roman"/>
            </a:endParaRPr>
          </a:p>
          <a:p>
            <a:pPr algn="ctr">
              <a:lnSpc>
                <a:spcPct val="150000"/>
              </a:lnSpc>
              <a:tabLst>
                <a:tab pos="270510" algn="l"/>
              </a:tabLst>
            </a:pPr>
            <a:r>
              <a:rPr lang="de-DE" sz="3200" i="1" dirty="0">
                <a:solidFill>
                  <a:schemeClr val="bg1"/>
                </a:solidFill>
                <a:latin typeface="Times New Roman"/>
                <a:ea typeface="Times New Roman"/>
                <a:cs typeface="Times New Roman"/>
              </a:rPr>
              <a:t>Có sức người sỏi đá cũng thành cơm</a:t>
            </a:r>
            <a:endParaRPr lang="en-US" sz="2800" dirty="0">
              <a:solidFill>
                <a:schemeClr val="bg1"/>
              </a:solidFill>
              <a:latin typeface=".VnTime"/>
              <a:ea typeface="Times New Roman"/>
              <a:cs typeface="Times New Roman"/>
            </a:endParaRPr>
          </a:p>
          <a:p>
            <a:pPr algn="r">
              <a:lnSpc>
                <a:spcPct val="150000"/>
              </a:lnSpc>
              <a:tabLst>
                <a:tab pos="270510" algn="l"/>
              </a:tabLst>
            </a:pPr>
            <a:r>
              <a:rPr lang="en-US" sz="3200" dirty="0">
                <a:solidFill>
                  <a:schemeClr val="bg1"/>
                </a:solidFill>
                <a:latin typeface="Times New Roman"/>
                <a:ea typeface="Times New Roman"/>
                <a:cs typeface="Times New Roman"/>
              </a:rPr>
              <a:t>(</a:t>
            </a:r>
            <a:r>
              <a:rPr lang="en-US" sz="3200" i="1" dirty="0" err="1">
                <a:solidFill>
                  <a:schemeClr val="bg1"/>
                </a:solidFill>
                <a:latin typeface="Times New Roman"/>
                <a:ea typeface="Times New Roman"/>
                <a:cs typeface="Times New Roman"/>
              </a:rPr>
              <a:t>Bài</a:t>
            </a:r>
            <a:r>
              <a:rPr lang="en-US" sz="3200" i="1" dirty="0">
                <a:solidFill>
                  <a:schemeClr val="bg1"/>
                </a:solidFill>
                <a:latin typeface="Times New Roman"/>
                <a:ea typeface="Times New Roman"/>
                <a:cs typeface="Times New Roman"/>
              </a:rPr>
              <a:t> </a:t>
            </a:r>
            <a:r>
              <a:rPr lang="en-US" sz="3200" i="1" dirty="0" err="1">
                <a:solidFill>
                  <a:schemeClr val="bg1"/>
                </a:solidFill>
                <a:latin typeface="Times New Roman"/>
                <a:ea typeface="Times New Roman"/>
                <a:cs typeface="Times New Roman"/>
              </a:rPr>
              <a:t>ca</a:t>
            </a:r>
            <a:r>
              <a:rPr lang="en-US" sz="3200" i="1" dirty="0">
                <a:solidFill>
                  <a:schemeClr val="bg1"/>
                </a:solidFill>
                <a:latin typeface="Times New Roman"/>
                <a:ea typeface="Times New Roman"/>
                <a:cs typeface="Times New Roman"/>
              </a:rPr>
              <a:t> </a:t>
            </a:r>
            <a:r>
              <a:rPr lang="en-US" sz="3200" i="1" dirty="0" err="1">
                <a:solidFill>
                  <a:schemeClr val="bg1"/>
                </a:solidFill>
                <a:latin typeface="Times New Roman"/>
                <a:ea typeface="Times New Roman"/>
                <a:cs typeface="Times New Roman"/>
              </a:rPr>
              <a:t>vỡ</a:t>
            </a:r>
            <a:r>
              <a:rPr lang="en-US" sz="3200" i="1" dirty="0">
                <a:solidFill>
                  <a:schemeClr val="bg1"/>
                </a:solidFill>
                <a:latin typeface="Times New Roman"/>
                <a:ea typeface="Times New Roman"/>
                <a:cs typeface="Times New Roman"/>
              </a:rPr>
              <a:t> </a:t>
            </a:r>
            <a:r>
              <a:rPr lang="en-US" sz="3200" i="1" dirty="0" err="1">
                <a:solidFill>
                  <a:schemeClr val="bg1"/>
                </a:solidFill>
                <a:latin typeface="Times New Roman"/>
                <a:ea typeface="Times New Roman"/>
                <a:cs typeface="Times New Roman"/>
              </a:rPr>
              <a:t>đất</a:t>
            </a:r>
            <a:r>
              <a:rPr lang="en-US" sz="3200" dirty="0">
                <a:solidFill>
                  <a:schemeClr val="bg1"/>
                </a:solidFill>
                <a:latin typeface="Times New Roman"/>
                <a:ea typeface="Times New Roman"/>
                <a:cs typeface="Times New Roman"/>
              </a:rPr>
              <a:t> – </a:t>
            </a:r>
            <a:r>
              <a:rPr lang="en-US" sz="3200" dirty="0" err="1">
                <a:solidFill>
                  <a:schemeClr val="bg1"/>
                </a:solidFill>
                <a:latin typeface="Times New Roman"/>
                <a:ea typeface="Times New Roman"/>
                <a:cs typeface="Times New Roman"/>
              </a:rPr>
              <a:t>Hoàng</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Trung</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Thông</a:t>
            </a:r>
            <a:r>
              <a:rPr lang="en-US" sz="3200" dirty="0">
                <a:solidFill>
                  <a:schemeClr val="bg1"/>
                </a:solidFill>
                <a:latin typeface="Times New Roman"/>
                <a:ea typeface="Times New Roman"/>
                <a:cs typeface="Times New Roman"/>
              </a:rPr>
              <a:t>)</a:t>
            </a:r>
          </a:p>
          <a:p>
            <a:pPr algn="r">
              <a:lnSpc>
                <a:spcPct val="150000"/>
              </a:lnSpc>
              <a:tabLst>
                <a:tab pos="270510" algn="l"/>
              </a:tabLst>
            </a:pPr>
            <a:r>
              <a:rPr lang="en-US" sz="2800" dirty="0">
                <a:solidFill>
                  <a:schemeClr val="bg1"/>
                </a:solidFill>
                <a:latin typeface=".VnTime"/>
                <a:ea typeface="Times New Roman"/>
                <a:cs typeface="Times New Roman"/>
              </a:rPr>
              <a:t>- </a:t>
            </a:r>
            <a:r>
              <a:rPr lang="en-US" sz="3200" dirty="0">
                <a:solidFill>
                  <a:schemeClr val="bg1"/>
                </a:solidFill>
                <a:latin typeface="Times New Roman"/>
                <a:ea typeface="Times New Roman"/>
                <a:cs typeface="Times New Roman"/>
              </a:rPr>
              <a:t>Theo </a:t>
            </a:r>
            <a:r>
              <a:rPr lang="en-US" sz="3200" dirty="0" err="1">
                <a:solidFill>
                  <a:schemeClr val="bg1"/>
                </a:solidFill>
                <a:latin typeface="Times New Roman"/>
                <a:ea typeface="Times New Roman"/>
                <a:cs typeface="Times New Roman"/>
              </a:rPr>
              <a:t>em</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từ</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bàn</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tay</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trong</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dòng</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thơ</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thứ</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nhất</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chỉ</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đối</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tượng</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nào</a:t>
            </a:r>
            <a:r>
              <a:rPr lang="en-US" sz="3200" dirty="0">
                <a:solidFill>
                  <a:schemeClr val="bg1"/>
                </a:solidFill>
                <a:latin typeface="Times New Roman"/>
                <a:ea typeface="Times New Roman"/>
                <a:cs typeface="Times New Roman"/>
              </a:rPr>
              <a:t>?</a:t>
            </a:r>
            <a:endParaRPr lang="en-US" sz="2800" dirty="0">
              <a:solidFill>
                <a:schemeClr val="bg1"/>
              </a:solidFill>
              <a:latin typeface=".VnTime"/>
              <a:ea typeface="Times New Roman"/>
              <a:cs typeface="Times New Roman"/>
            </a:endParaRPr>
          </a:p>
        </p:txBody>
      </p:sp>
    </p:spTree>
    <p:extLst>
      <p:ext uri="{BB962C8B-B14F-4D97-AF65-F5344CB8AC3E}">
        <p14:creationId xmlns:p14="http://schemas.microsoft.com/office/powerpoint/2010/main" val="25542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sp>
        <p:nvSpPr>
          <p:cNvPr id="50" name="Snip Diagonal Corner Rectangle 49"/>
          <p:cNvSpPr/>
          <p:nvPr/>
        </p:nvSpPr>
        <p:spPr>
          <a:xfrm>
            <a:off x="219068" y="171450"/>
            <a:ext cx="11725282" cy="647700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5000" b="1" dirty="0" err="1">
                <a:solidFill>
                  <a:prstClr val="white"/>
                </a:solidFill>
                <a:latin typeface="Times New Roman" panose="02020603050405020304" pitchFamily="18" charset="0"/>
                <a:cs typeface="Times New Roman" panose="02020603050405020304" pitchFamily="18" charset="0"/>
              </a:rPr>
              <a:t>Đáp</a:t>
            </a:r>
            <a:r>
              <a:rPr lang="en-US" sz="5000" b="1" dirty="0">
                <a:solidFill>
                  <a:prstClr val="white"/>
                </a:solidFill>
                <a:latin typeface="Times New Roman" panose="02020603050405020304" pitchFamily="18" charset="0"/>
                <a:cs typeface="Times New Roman" panose="02020603050405020304" pitchFamily="18" charset="0"/>
              </a:rPr>
              <a:t> </a:t>
            </a:r>
            <a:r>
              <a:rPr lang="en-US" sz="5000" b="1" dirty="0" err="1">
                <a:solidFill>
                  <a:prstClr val="white"/>
                </a:solidFill>
                <a:latin typeface="Times New Roman" panose="02020603050405020304" pitchFamily="18" charset="0"/>
                <a:cs typeface="Times New Roman" panose="02020603050405020304" pitchFamily="18" charset="0"/>
              </a:rPr>
              <a:t>án</a:t>
            </a:r>
            <a:r>
              <a:rPr lang="en-US" sz="5000" b="1" dirty="0">
                <a:solidFill>
                  <a:prstClr val="white"/>
                </a:solidFill>
                <a:latin typeface="Times New Roman" panose="02020603050405020304" pitchFamily="18" charset="0"/>
                <a:cs typeface="Times New Roman" panose="02020603050405020304" pitchFamily="18" charset="0"/>
              </a:rPr>
              <a:t>: </a:t>
            </a:r>
          </a:p>
          <a:p>
            <a:pPr defTabSz="914400"/>
            <a:r>
              <a:rPr lang="en-US" sz="4000" b="1" i="1" dirty="0">
                <a:solidFill>
                  <a:prstClr val="white"/>
                </a:solidFill>
                <a:latin typeface="Times New Roman" panose="02020603050405020304" pitchFamily="18" charset="0"/>
                <a:ea typeface="Times New Roman"/>
                <a:cs typeface="Times New Roman" panose="02020603050405020304" pitchFamily="18" charset="0"/>
              </a:rPr>
              <a:t> </a:t>
            </a:r>
            <a:r>
              <a:rPr lang="en-US" sz="4000" b="1" i="1" dirty="0" err="1">
                <a:latin typeface="Times New Roman"/>
                <a:ea typeface="Times New Roman"/>
              </a:rPr>
              <a:t>Từ</a:t>
            </a:r>
            <a:r>
              <a:rPr lang="en-US" sz="4000" b="1" i="1" dirty="0">
                <a:latin typeface="Times New Roman"/>
                <a:ea typeface="Times New Roman"/>
              </a:rPr>
              <a:t> “</a:t>
            </a:r>
            <a:r>
              <a:rPr lang="en-US" sz="4000" b="1" i="1" dirty="0" err="1">
                <a:latin typeface="Times New Roman"/>
                <a:ea typeface="Times New Roman"/>
              </a:rPr>
              <a:t>bàn</a:t>
            </a:r>
            <a:r>
              <a:rPr lang="en-US" sz="4000" b="1" i="1" dirty="0">
                <a:latin typeface="Times New Roman"/>
                <a:ea typeface="Times New Roman"/>
              </a:rPr>
              <a:t> </a:t>
            </a:r>
            <a:r>
              <a:rPr lang="en-US" sz="4000" b="1" i="1" dirty="0" err="1">
                <a:latin typeface="Times New Roman"/>
                <a:ea typeface="Times New Roman"/>
              </a:rPr>
              <a:t>tay</a:t>
            </a:r>
            <a:r>
              <a:rPr lang="en-US" sz="4000" b="1" i="1" dirty="0">
                <a:latin typeface="Times New Roman"/>
                <a:ea typeface="Times New Roman"/>
              </a:rPr>
              <a:t>” </a:t>
            </a:r>
            <a:r>
              <a:rPr lang="en-US" sz="4000" b="1" i="1" dirty="0" err="1">
                <a:latin typeface="Times New Roman"/>
                <a:ea typeface="Times New Roman"/>
              </a:rPr>
              <a:t>trong</a:t>
            </a:r>
            <a:r>
              <a:rPr lang="en-US" sz="4000" b="1" i="1" dirty="0">
                <a:latin typeface="Times New Roman"/>
                <a:ea typeface="Times New Roman"/>
              </a:rPr>
              <a:t> </a:t>
            </a:r>
            <a:r>
              <a:rPr lang="en-US" sz="4000" b="1" i="1" dirty="0" err="1">
                <a:latin typeface="Times New Roman"/>
                <a:ea typeface="Times New Roman"/>
              </a:rPr>
              <a:t>ví</a:t>
            </a:r>
            <a:r>
              <a:rPr lang="en-US" sz="4000" b="1" i="1" dirty="0">
                <a:latin typeface="Times New Roman"/>
                <a:ea typeface="Times New Roman"/>
              </a:rPr>
              <a:t> </a:t>
            </a:r>
            <a:r>
              <a:rPr lang="en-US" sz="4000" b="1" i="1" dirty="0" err="1">
                <a:latin typeface="Times New Roman"/>
                <a:ea typeface="Times New Roman"/>
              </a:rPr>
              <a:t>dụ</a:t>
            </a:r>
            <a:r>
              <a:rPr lang="en-US" sz="4000" b="1" i="1" dirty="0">
                <a:latin typeface="Times New Roman"/>
                <a:ea typeface="Times New Roman"/>
              </a:rPr>
              <a:t> </a:t>
            </a:r>
            <a:r>
              <a:rPr lang="en-US" sz="4000" b="1" i="1" dirty="0" err="1">
                <a:latin typeface="Times New Roman"/>
                <a:ea typeface="Times New Roman"/>
              </a:rPr>
              <a:t>trên</a:t>
            </a:r>
            <a:r>
              <a:rPr lang="en-US" sz="4000" b="1" i="1" dirty="0">
                <a:latin typeface="Times New Roman"/>
                <a:ea typeface="Times New Roman"/>
              </a:rPr>
              <a:t> </a:t>
            </a:r>
            <a:r>
              <a:rPr lang="en-US" sz="4000" b="1" i="1" dirty="0" err="1">
                <a:latin typeface="Times New Roman"/>
                <a:ea typeface="Times New Roman"/>
              </a:rPr>
              <a:t>dùng</a:t>
            </a:r>
            <a:r>
              <a:rPr lang="en-US" sz="4000" b="1" i="1" dirty="0">
                <a:latin typeface="Times New Roman"/>
                <a:ea typeface="Times New Roman"/>
              </a:rPr>
              <a:t> </a:t>
            </a:r>
            <a:r>
              <a:rPr lang="en-US" sz="4000" b="1" i="1" dirty="0" err="1">
                <a:latin typeface="Times New Roman"/>
                <a:ea typeface="Times New Roman"/>
              </a:rPr>
              <a:t>để</a:t>
            </a:r>
            <a:r>
              <a:rPr lang="en-US" sz="4000" b="1" i="1" dirty="0">
                <a:latin typeface="Times New Roman"/>
                <a:ea typeface="Times New Roman"/>
              </a:rPr>
              <a:t> </a:t>
            </a:r>
            <a:r>
              <a:rPr lang="en-US" sz="4000" b="1" i="1" dirty="0" err="1">
                <a:latin typeface="Times New Roman"/>
                <a:ea typeface="Times New Roman"/>
              </a:rPr>
              <a:t>chỉ</a:t>
            </a:r>
            <a:r>
              <a:rPr lang="en-US" sz="4000" b="1" i="1" dirty="0">
                <a:latin typeface="Times New Roman"/>
                <a:ea typeface="Times New Roman"/>
              </a:rPr>
              <a:t> </a:t>
            </a:r>
            <a:r>
              <a:rPr lang="en-US" sz="4000" b="1" i="1" dirty="0" err="1">
                <a:latin typeface="Times New Roman"/>
                <a:ea typeface="Times New Roman"/>
              </a:rPr>
              <a:t>người</a:t>
            </a:r>
            <a:r>
              <a:rPr lang="en-US" sz="4000" b="1" i="1" dirty="0">
                <a:latin typeface="Times New Roman"/>
                <a:ea typeface="Times New Roman"/>
              </a:rPr>
              <a:t> </a:t>
            </a:r>
            <a:r>
              <a:rPr lang="en-US" sz="4000" b="1" i="1" dirty="0" err="1">
                <a:latin typeface="Times New Roman"/>
                <a:ea typeface="Times New Roman"/>
              </a:rPr>
              <a:t>lao</a:t>
            </a:r>
            <a:r>
              <a:rPr lang="en-US" sz="4000" b="1" i="1" dirty="0">
                <a:latin typeface="Times New Roman"/>
                <a:ea typeface="Times New Roman"/>
              </a:rPr>
              <a:t> </a:t>
            </a:r>
            <a:r>
              <a:rPr lang="en-US" sz="4000" b="1" i="1" dirty="0" err="1">
                <a:latin typeface="Times New Roman"/>
                <a:ea typeface="Times New Roman"/>
              </a:rPr>
              <a:t>động</a:t>
            </a:r>
            <a:r>
              <a:rPr lang="en-US" sz="4000" b="1" i="1" dirty="0">
                <a:latin typeface="Times New Roman"/>
                <a:ea typeface="Times New Roman"/>
              </a:rPr>
              <a:t>; ở </a:t>
            </a:r>
            <a:r>
              <a:rPr lang="en-US" sz="4000" b="1" i="1" dirty="0" err="1">
                <a:latin typeface="Times New Roman"/>
                <a:ea typeface="Times New Roman"/>
              </a:rPr>
              <a:t>đây</a:t>
            </a:r>
            <a:r>
              <a:rPr lang="en-US" sz="4000" b="1" i="1" dirty="0">
                <a:latin typeface="Times New Roman"/>
                <a:ea typeface="Times New Roman"/>
              </a:rPr>
              <a:t> </a:t>
            </a:r>
            <a:r>
              <a:rPr lang="en-US" sz="4000" b="1" i="1" dirty="0" err="1">
                <a:latin typeface="Times New Roman"/>
                <a:ea typeface="Times New Roman"/>
              </a:rPr>
              <a:t>nhà</a:t>
            </a:r>
            <a:r>
              <a:rPr lang="en-US" sz="4000" b="1" i="1" dirty="0">
                <a:latin typeface="Times New Roman"/>
                <a:ea typeface="Times New Roman"/>
              </a:rPr>
              <a:t> </a:t>
            </a:r>
            <a:r>
              <a:rPr lang="en-US" sz="4000" b="1" i="1" dirty="0" err="1">
                <a:latin typeface="Times New Roman"/>
                <a:ea typeface="Times New Roman"/>
              </a:rPr>
              <a:t>thơ</a:t>
            </a:r>
            <a:r>
              <a:rPr lang="en-US" sz="4000" b="1" i="1" dirty="0">
                <a:latin typeface="Times New Roman"/>
                <a:ea typeface="Times New Roman"/>
              </a:rPr>
              <a:t> </a:t>
            </a:r>
            <a:r>
              <a:rPr lang="en-US" sz="4000" b="1" i="1" dirty="0" err="1">
                <a:latin typeface="Times New Roman"/>
                <a:ea typeface="Times New Roman"/>
              </a:rPr>
              <a:t>đã</a:t>
            </a:r>
            <a:r>
              <a:rPr lang="en-US" sz="4000" b="1" i="1" dirty="0">
                <a:latin typeface="Times New Roman"/>
                <a:ea typeface="Times New Roman"/>
              </a:rPr>
              <a:t> </a:t>
            </a:r>
            <a:r>
              <a:rPr lang="en-US" sz="4000" b="1" i="1" dirty="0" err="1">
                <a:latin typeface="Times New Roman"/>
                <a:ea typeface="Times New Roman"/>
              </a:rPr>
              <a:t>lấy</a:t>
            </a:r>
            <a:r>
              <a:rPr lang="en-US" sz="4000" b="1" i="1" dirty="0">
                <a:latin typeface="Times New Roman"/>
                <a:ea typeface="Times New Roman"/>
              </a:rPr>
              <a:t> </a:t>
            </a:r>
            <a:r>
              <a:rPr lang="en-US" sz="4000" b="1" i="1" dirty="0" err="1">
                <a:latin typeface="Times New Roman"/>
                <a:ea typeface="Times New Roman"/>
              </a:rPr>
              <a:t>cái</a:t>
            </a:r>
            <a:r>
              <a:rPr lang="en-US" sz="4000" b="1" i="1" dirty="0">
                <a:latin typeface="Times New Roman"/>
                <a:ea typeface="Times New Roman"/>
              </a:rPr>
              <a:t> </a:t>
            </a:r>
            <a:r>
              <a:rPr lang="en-US" sz="4000" b="1" i="1" dirty="0" err="1">
                <a:latin typeface="Times New Roman"/>
                <a:ea typeface="Times New Roman"/>
              </a:rPr>
              <a:t>bộ</a:t>
            </a:r>
            <a:r>
              <a:rPr lang="en-US" sz="4000" b="1" i="1" dirty="0">
                <a:latin typeface="Times New Roman"/>
                <a:ea typeface="Times New Roman"/>
              </a:rPr>
              <a:t> </a:t>
            </a:r>
            <a:r>
              <a:rPr lang="en-US" sz="4000" b="1" i="1" dirty="0" err="1">
                <a:latin typeface="Times New Roman"/>
                <a:ea typeface="Times New Roman"/>
              </a:rPr>
              <a:t>phận</a:t>
            </a:r>
            <a:r>
              <a:rPr lang="en-US" sz="4000" b="1" i="1" dirty="0">
                <a:latin typeface="Times New Roman"/>
                <a:ea typeface="Times New Roman"/>
              </a:rPr>
              <a:t> </a:t>
            </a:r>
            <a:r>
              <a:rPr lang="en-US" sz="4000" b="1" i="1" dirty="0" err="1">
                <a:latin typeface="Times New Roman"/>
                <a:ea typeface="Times New Roman"/>
              </a:rPr>
              <a:t>để</a:t>
            </a:r>
            <a:r>
              <a:rPr lang="en-US" sz="4000" b="1" i="1" dirty="0">
                <a:latin typeface="Times New Roman"/>
                <a:ea typeface="Times New Roman"/>
              </a:rPr>
              <a:t> </a:t>
            </a:r>
            <a:r>
              <a:rPr lang="en-US" sz="4000" b="1" i="1" dirty="0" err="1">
                <a:latin typeface="Times New Roman"/>
                <a:ea typeface="Times New Roman"/>
              </a:rPr>
              <a:t>thay</a:t>
            </a:r>
            <a:r>
              <a:rPr lang="en-US" sz="4000" b="1" i="1" dirty="0">
                <a:latin typeface="Times New Roman"/>
                <a:ea typeface="Times New Roman"/>
              </a:rPr>
              <a:t> </a:t>
            </a:r>
            <a:r>
              <a:rPr lang="en-US" sz="4000" b="1" i="1" dirty="0" err="1">
                <a:latin typeface="Times New Roman"/>
                <a:ea typeface="Times New Roman"/>
              </a:rPr>
              <a:t>thế</a:t>
            </a:r>
            <a:r>
              <a:rPr lang="en-US" sz="4000" b="1" i="1" dirty="0">
                <a:latin typeface="Times New Roman"/>
                <a:ea typeface="Times New Roman"/>
              </a:rPr>
              <a:t> </a:t>
            </a:r>
            <a:r>
              <a:rPr lang="en-US" sz="4000" b="1" i="1" dirty="0" err="1">
                <a:latin typeface="Times New Roman"/>
                <a:ea typeface="Times New Roman"/>
              </a:rPr>
              <a:t>cho</a:t>
            </a:r>
            <a:r>
              <a:rPr lang="en-US" sz="4000" b="1" i="1" dirty="0">
                <a:latin typeface="Times New Roman"/>
                <a:ea typeface="Times New Roman"/>
              </a:rPr>
              <a:t> </a:t>
            </a:r>
            <a:r>
              <a:rPr lang="en-US" sz="4000" b="1" i="1" dirty="0" err="1">
                <a:latin typeface="Times New Roman"/>
                <a:ea typeface="Times New Roman"/>
              </a:rPr>
              <a:t>cái</a:t>
            </a:r>
            <a:r>
              <a:rPr lang="en-US" sz="4000" b="1" i="1" dirty="0">
                <a:latin typeface="Times New Roman"/>
                <a:ea typeface="Times New Roman"/>
              </a:rPr>
              <a:t> </a:t>
            </a:r>
            <a:r>
              <a:rPr lang="en-US" sz="4000" b="1" i="1" dirty="0" err="1">
                <a:latin typeface="Times New Roman"/>
                <a:ea typeface="Times New Roman"/>
              </a:rPr>
              <a:t>toàn</a:t>
            </a:r>
            <a:r>
              <a:rPr lang="en-US" sz="4000" b="1" i="1" dirty="0">
                <a:latin typeface="Times New Roman"/>
                <a:ea typeface="Times New Roman"/>
              </a:rPr>
              <a:t> </a:t>
            </a:r>
            <a:r>
              <a:rPr lang="en-US" sz="4000" b="1" i="1" dirty="0" err="1">
                <a:latin typeface="Times New Roman"/>
                <a:ea typeface="Times New Roman"/>
              </a:rPr>
              <a:t>thể</a:t>
            </a:r>
            <a:r>
              <a:rPr lang="en-US" sz="4000" b="1" i="1" dirty="0">
                <a:latin typeface="Times New Roman"/>
                <a:ea typeface="Times New Roman"/>
              </a:rPr>
              <a:t>.</a:t>
            </a:r>
            <a:endParaRPr lang="en-US" sz="4000" b="1" u="sng"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0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62" y="1114813"/>
            <a:ext cx="8546831"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801" y="2616202"/>
            <a:ext cx="7054427" cy="95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56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Hoán</a:t>
            </a:r>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56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dụ</a:t>
            </a:r>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t>
            </a:r>
            <a:endParaRPr lang="en-US" altLang="zh-CN" sz="5600" b="1" dirty="0">
              <a:solidFill>
                <a:schemeClr val="bg2">
                  <a:lumMod val="10000"/>
                </a:schemeClr>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61" y="346969"/>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41" y="41318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7" y="5347262"/>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54" y="111301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5" y="4643506"/>
            <a:ext cx="248231"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5" y="4967963"/>
            <a:ext cx="124115"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7"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672866"/>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201" y="11073"/>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90" y="36957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70" y="435791"/>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69" y="4695475"/>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8" y="-36529"/>
            <a:ext cx="2687293" cy="1970456"/>
          </a:xfrm>
          <a:prstGeom prst="rect">
            <a:avLst/>
          </a:prstGeom>
        </p:spPr>
      </p:pic>
      <p:sp>
        <p:nvSpPr>
          <p:cNvPr id="27" name="五角星 8"/>
          <p:cNvSpPr/>
          <p:nvPr/>
        </p:nvSpPr>
        <p:spPr>
          <a:xfrm rot="19967404">
            <a:off x="10759525" y="118984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9"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5"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3" y="87899"/>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61" y="4464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41" y="512617"/>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60" y="40297"/>
            <a:ext cx="2687293" cy="1970456"/>
          </a:xfrm>
          <a:prstGeom prst="rect">
            <a:avLst/>
          </a:prstGeom>
        </p:spPr>
      </p:pic>
      <p:sp>
        <p:nvSpPr>
          <p:cNvPr id="35" name="五角星 7"/>
          <p:cNvSpPr/>
          <p:nvPr/>
        </p:nvSpPr>
        <p:spPr>
          <a:xfrm rot="19938392">
            <a:off x="10252284" y="5342241"/>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82" y="4638485"/>
            <a:ext cx="248231"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73" y="118482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3"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9" y="44138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9" y="507596"/>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9" y="4767280"/>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9" y="2054165"/>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5" y="3878769"/>
            <a:ext cx="1632707"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4445" y="506328"/>
            <a:ext cx="974795" cy="974794"/>
          </a:xfrm>
          <a:prstGeom prst="rect">
            <a:avLst/>
          </a:prstGeom>
        </p:spPr>
      </p:pic>
      <p:sp>
        <p:nvSpPr>
          <p:cNvPr id="10" name="iṡlïdè">
            <a:extLst>
              <a:ext uri="{FF2B5EF4-FFF2-40B4-BE49-F238E27FC236}">
                <a16:creationId xmlns:a16="http://schemas.microsoft.com/office/drawing/2014/main" id="{E4ACF3A0-3940-4E20-9C56-A18B2E77A516}"/>
              </a:ext>
            </a:extLst>
          </p:cNvPr>
          <p:cNvSpPr/>
          <p:nvPr/>
        </p:nvSpPr>
        <p:spPr>
          <a:xfrm>
            <a:off x="702194" y="2386368"/>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03353" y="745975"/>
            <a:ext cx="6457950" cy="3019601"/>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spcAft>
                <a:spcPts val="0"/>
              </a:spcAft>
              <a:tabLst>
                <a:tab pos="90170" algn="l"/>
                <a:tab pos="180340" algn="l"/>
              </a:tabLst>
            </a:pP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Thế</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nào</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là</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hoán</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dụ</a:t>
            </a:r>
            <a:r>
              <a:rPr lang="en-US" sz="3200" dirty="0">
                <a:solidFill>
                  <a:schemeClr val="bg2">
                    <a:lumMod val="10000"/>
                  </a:schemeClr>
                </a:solidFill>
                <a:latin typeface="Times New Roman"/>
                <a:ea typeface="Times New Roman"/>
                <a:cs typeface="Times New Roman"/>
              </a:rPr>
              <a:t> ?</a:t>
            </a:r>
            <a:endParaRPr lang="en-US" sz="2800" dirty="0">
              <a:solidFill>
                <a:schemeClr val="bg2">
                  <a:lumMod val="10000"/>
                </a:schemeClr>
              </a:solidFill>
              <a:latin typeface=".VnTime"/>
              <a:ea typeface="Times New Roman"/>
              <a:cs typeface="Times New Roman"/>
            </a:endParaRPr>
          </a:p>
          <a:p>
            <a:pPr algn="just">
              <a:lnSpc>
                <a:spcPct val="150000"/>
              </a:lnSpc>
              <a:spcAft>
                <a:spcPts val="0"/>
              </a:spcAft>
              <a:tabLst>
                <a:tab pos="90170" algn="l"/>
                <a:tab pos="180340" algn="l"/>
              </a:tabLst>
            </a:pP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Vẽ</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sơ</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đồ</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hoán</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dụ</a:t>
            </a:r>
            <a:r>
              <a:rPr lang="en-US" sz="3200" dirty="0">
                <a:solidFill>
                  <a:schemeClr val="bg2">
                    <a:lumMod val="10000"/>
                  </a:schemeClr>
                </a:solidFill>
                <a:latin typeface="Times New Roman"/>
                <a:ea typeface="Times New Roman"/>
                <a:cs typeface="Times New Roman"/>
              </a:rPr>
              <a:t> ?</a:t>
            </a:r>
            <a:endParaRPr lang="en-US" sz="2800" dirty="0">
              <a:solidFill>
                <a:schemeClr val="bg2">
                  <a:lumMod val="10000"/>
                </a:schemeClr>
              </a:solidFill>
              <a:effectLst/>
              <a:latin typeface=".VnTime"/>
              <a:ea typeface="Times New Roman"/>
              <a:cs typeface="Times New Roman"/>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9" y="5042608"/>
            <a:ext cx="124115"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33" y="3014430"/>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4" y="4190615"/>
            <a:ext cx="248231"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30" y="614401"/>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683"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8"/>
            <a:ext cx="1055387" cy="105636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92" y="191347"/>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34" y="240096"/>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6727" y="4350533"/>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750" fill="hold"/>
                                        <p:tgtEl>
                                          <p:spTgt spid="16"/>
                                        </p:tgtEl>
                                        <p:attrNameLst>
                                          <p:attrName>ppt_x</p:attrName>
                                        </p:attrNameLst>
                                      </p:cBhvr>
                                      <p:tavLst>
                                        <p:tav tm="0">
                                          <p:val>
                                            <p:strVal val="#ppt_x"/>
                                          </p:val>
                                        </p:tav>
                                        <p:tav tm="100000">
                                          <p:val>
                                            <p:strVal val="#ppt_x"/>
                                          </p:val>
                                        </p:tav>
                                      </p:tavLst>
                                    </p:anim>
                                    <p:anim calcmode="lin" valueType="num">
                                      <p:cBhvr additive="base">
                                        <p:cTn id="11" dur="75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ppt_x"/>
                                          </p:val>
                                        </p:tav>
                                        <p:tav tm="100000">
                                          <p:val>
                                            <p:strVal val="#ppt_x"/>
                                          </p:val>
                                        </p:tav>
                                      </p:tavLst>
                                    </p:anim>
                                    <p:anim calcmode="lin" valueType="num">
                                      <p:cBhvr additive="base">
                                        <p:cTn id="15" dur="750" fill="hold"/>
                                        <p:tgtEl>
                                          <p:spTgt spid="17"/>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750" fill="hold"/>
                                        <p:tgtEl>
                                          <p:spTgt spid="18"/>
                                        </p:tgtEl>
                                        <p:attrNameLst>
                                          <p:attrName>ppt_x</p:attrName>
                                        </p:attrNameLst>
                                      </p:cBhvr>
                                      <p:tavLst>
                                        <p:tav tm="0">
                                          <p:val>
                                            <p:strVal val="#ppt_x"/>
                                          </p:val>
                                        </p:tav>
                                        <p:tav tm="100000">
                                          <p:val>
                                            <p:strVal val="#ppt_x"/>
                                          </p:val>
                                        </p:tav>
                                      </p:tavLst>
                                    </p:anim>
                                    <p:anim calcmode="lin" valueType="num">
                                      <p:cBhvr additive="base">
                                        <p:cTn id="19" dur="75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par>
                                <p:cTn id="24" presetID="8" presetClass="emph" presetSubtype="0" repeatCount="2000" fill="hold" grpId="1" nodeType="withEffect">
                                  <p:stCondLst>
                                    <p:cond delay="0"/>
                                  </p:stCondLst>
                                  <p:childTnLst>
                                    <p:animRot by="-21600000">
                                      <p:cBhvr>
                                        <p:cTn id="25" dur="3500" fill="hold"/>
                                        <p:tgtEl>
                                          <p:spTgt spid="18"/>
                                        </p:tgtEl>
                                        <p:attrNameLst>
                                          <p:attrName>r</p:attrName>
                                        </p:attrNameLst>
                                      </p:cBhvr>
                                    </p:animRot>
                                  </p:childTnLst>
                                </p:cTn>
                              </p:par>
                              <p:par>
                                <p:cTn id="26" presetID="8" presetClass="emph" presetSubtype="0" repeatCount="2000" fill="hold" grpId="1" nodeType="withEffect">
                                  <p:stCondLst>
                                    <p:cond delay="0"/>
                                  </p:stCondLst>
                                  <p:childTnLst>
                                    <p:animRot by="-21600000">
                                      <p:cBhvr>
                                        <p:cTn id="27" dur="3500" fill="hold"/>
                                        <p:tgtEl>
                                          <p:spTgt spid="19"/>
                                        </p:tgtEl>
                                        <p:attrNameLst>
                                          <p:attrName>r</p:attrName>
                                        </p:attrNameLst>
                                      </p:cBhvr>
                                    </p:animRot>
                                  </p:childTnLst>
                                </p:cTn>
                              </p:par>
                              <p:par>
                                <p:cTn id="28" presetID="2"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5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childTnLst>
                          </p:cTn>
                        </p:par>
                        <p:par>
                          <p:cTn id="36" fill="hold">
                            <p:stCondLst>
                              <p:cond delay="7000"/>
                            </p:stCondLst>
                            <p:childTnLst>
                              <p:par>
                                <p:cTn id="37" presetID="2" presetClass="entr" presetSubtype="2"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2" dur="6500" fill="hold"/>
                                        <p:tgtEl>
                                          <p:spTgt spid="22"/>
                                        </p:tgtEl>
                                        <p:attrNameLst>
                                          <p:attrName>ppt_x</p:attrName>
                                          <p:attrName>ppt_y</p:attrName>
                                        </p:attrNameLst>
                                      </p:cBhvr>
                                      <p:rCtr x="-38620" y="-12222"/>
                                    </p:animMotion>
                                  </p:childTnLst>
                                </p:cTn>
                              </p:par>
                              <p:par>
                                <p:cTn id="43" presetID="8" presetClass="emph" presetSubtype="0" repeatCount="2000" fill="hold" grpId="1" nodeType="withEffect">
                                  <p:stCondLst>
                                    <p:cond delay="0"/>
                                  </p:stCondLst>
                                  <p:childTnLst>
                                    <p:animRot by="21600000">
                                      <p:cBhvr>
                                        <p:cTn id="44" dur="3500" fill="hold"/>
                                        <p:tgtEl>
                                          <p:spTgt spid="20"/>
                                        </p:tgtEl>
                                        <p:attrNameLst>
                                          <p:attrName>r</p:attrName>
                                        </p:attrNameLst>
                                      </p:cBhvr>
                                    </p:animRot>
                                  </p:childTnLst>
                                </p:cTn>
                              </p:par>
                              <p:par>
                                <p:cTn id="45" presetID="6" presetClass="emph" presetSubtype="0" repeatCount="2000" autoRev="1" fill="hold" grpId="1" nodeType="withEffect">
                                  <p:stCondLst>
                                    <p:cond delay="0"/>
                                  </p:stCondLst>
                                  <p:childTnLst>
                                    <p:animScale>
                                      <p:cBhvr>
                                        <p:cTn id="46" dur="2000" fill="hold"/>
                                        <p:tgtEl>
                                          <p:spTgt spid="21"/>
                                        </p:tgtEl>
                                      </p:cBhvr>
                                      <p:by x="150000" y="150000"/>
                                    </p:animScale>
                                  </p:childTnLst>
                                </p:cTn>
                              </p:par>
                            </p:childTnLst>
                          </p:cTn>
                        </p:par>
                        <p:par>
                          <p:cTn id="47" fill="hold">
                            <p:stCondLst>
                              <p:cond delay="15000"/>
                            </p:stCondLst>
                            <p:childTnLst>
                              <p:par>
                                <p:cTn id="48" presetID="2" presetClass="entr" presetSubtype="1"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5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0-#ppt_h/2"/>
                                          </p:val>
                                        </p:tav>
                                        <p:tav tm="100000">
                                          <p:val>
                                            <p:strVal val="#ppt_y"/>
                                          </p:val>
                                        </p:tav>
                                      </p:tavLst>
                                    </p:anim>
                                  </p:childTnLst>
                                </p:cTn>
                              </p:par>
                            </p:childTnLst>
                          </p:cTn>
                        </p:par>
                        <p:par>
                          <p:cTn id="60" fill="hold">
                            <p:stCondLst>
                              <p:cond delay="16000"/>
                            </p:stCondLst>
                            <p:childTnLst>
                              <p:par>
                                <p:cTn id="61" presetID="37"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900" decel="100000" fill="hold"/>
                                        <p:tgtEl>
                                          <p:spTgt spid="26"/>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ppt_x</p:attrName>
                                        </p:attrNameLst>
                                      </p:cBhvr>
                                      <p:tavLst>
                                        <p:tav tm="0">
                                          <p:val>
                                            <p:strVal val="#ppt_x-.2"/>
                                          </p:val>
                                        </p:tav>
                                        <p:tav tm="100000">
                                          <p:val>
                                            <p:strVal val="#ppt_x"/>
                                          </p:val>
                                        </p:tav>
                                      </p:tavLst>
                                    </p:anim>
                                    <p:anim calcmode="lin" valueType="num">
                                      <p:cBhvr>
                                        <p:cTn id="7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xit" presetSubtype="16" fill="hold" grpId="1" nodeType="clickEffect">
                                  <p:stCondLst>
                                    <p:cond delay="0"/>
                                  </p:stCondLst>
                                  <p:childTnLst>
                                    <p:animEffect transition="out" filter="diamond(in)">
                                      <p:cBhvr>
                                        <p:cTn id="77" dur="2000"/>
                                        <p:tgtEl>
                                          <p:spTgt spid="14"/>
                                        </p:tgtEl>
                                      </p:cBhvr>
                                    </p:animEffect>
                                    <p:set>
                                      <p:cBhvr>
                                        <p:cTn id="78" dur="1" fill="hold">
                                          <p:stCondLst>
                                            <p:cond delay="1999"/>
                                          </p:stCondLst>
                                        </p:cTn>
                                        <p:tgtEl>
                                          <p:spTgt spid="14"/>
                                        </p:tgtEl>
                                        <p:attrNameLst>
                                          <p:attrName>style.visibility</p:attrName>
                                        </p:attrNameLst>
                                      </p:cBhvr>
                                      <p:to>
                                        <p:strVal val="hidden"/>
                                      </p:to>
                                    </p:set>
                                  </p:childTnLst>
                                </p:cTn>
                              </p:par>
                              <p:par>
                                <p:cTn id="79" presetID="34"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from="(-#ppt_w/2)" to="(#ppt_x)" calcmode="lin" valueType="num">
                                      <p:cBhvr>
                                        <p:cTn id="81" dur="600" fill="hold">
                                          <p:stCondLst>
                                            <p:cond delay="0"/>
                                          </p:stCondLst>
                                        </p:cTn>
                                        <p:tgtEl>
                                          <p:spTgt spid="10"/>
                                        </p:tgtEl>
                                        <p:attrNameLst>
                                          <p:attrName>ppt_x</p:attrName>
                                        </p:attrNameLst>
                                      </p:cBhvr>
                                    </p:anim>
                                    <p:anim from="0" to="-1.0" calcmode="lin" valueType="num">
                                      <p:cBhvr>
                                        <p:cTn id="82" dur="200" decel="50000" autoRev="1" fill="hold">
                                          <p:stCondLst>
                                            <p:cond delay="600"/>
                                          </p:stCondLst>
                                        </p:cTn>
                                        <p:tgtEl>
                                          <p:spTgt spid="10"/>
                                        </p:tgtEl>
                                        <p:attrNameLst>
                                          <p:attrName>xshear</p:attrName>
                                        </p:attrNameLst>
                                      </p:cBhvr>
                                    </p:anim>
                                    <p:animScale>
                                      <p:cBhvr>
                                        <p:cTn id="83" dur="200" decel="100000" autoRev="1" fill="hold">
                                          <p:stCondLst>
                                            <p:cond delay="600"/>
                                          </p:stCondLst>
                                        </p:cTn>
                                        <p:tgtEl>
                                          <p:spTgt spid="10"/>
                                        </p:tgtEl>
                                      </p:cBhvr>
                                      <p:from x="100000" y="100000"/>
                                      <p:to x="80000" y="100000"/>
                                    </p:animScale>
                                    <p:anim by="(#ppt_h/3+#ppt_w*0.1)" calcmode="lin" valueType="num">
                                      <p:cBhvr additive="sum">
                                        <p:cTn id="84" dur="200" decel="100000" autoRev="1" fill="hold">
                                          <p:stCondLst>
                                            <p:cond delay="600"/>
                                          </p:stCondLst>
                                        </p:cTn>
                                        <p:tgtEl>
                                          <p:spTgt spid="10"/>
                                        </p:tgtEl>
                                        <p:attrNameLst>
                                          <p:attrName>ppt_x</p:attrName>
                                        </p:attrNameLst>
                                      </p:cBhvr>
                                    </p:anim>
                                  </p:childTnLst>
                                </p:cTn>
                              </p:par>
                              <p:par>
                                <p:cTn id="85" presetID="8" presetClass="emph" presetSubtype="0" repeatCount="2000" fill="hold" grpId="1" nodeType="withEffect">
                                  <p:stCondLst>
                                    <p:cond delay="0"/>
                                  </p:stCondLst>
                                  <p:childTnLst>
                                    <p:animRot by="21600000">
                                      <p:cBhvr>
                                        <p:cTn id="86" dur="3500" fill="hold"/>
                                        <p:tgtEl>
                                          <p:spTgt spid="23"/>
                                        </p:tgtEl>
                                        <p:attrNameLst>
                                          <p:attrName>r</p:attrName>
                                        </p:attrNameLst>
                                      </p:cBhvr>
                                    </p:animRot>
                                  </p:childTnLst>
                                </p:cTn>
                              </p:par>
                              <p:par>
                                <p:cTn id="87" presetID="8" presetClass="emph" presetSubtype="0" repeatCount="2000" fill="hold" grpId="1" nodeType="withEffect">
                                  <p:stCondLst>
                                    <p:cond delay="0"/>
                                  </p:stCondLst>
                                  <p:childTnLst>
                                    <p:animRot by="21600000">
                                      <p:cBhvr>
                                        <p:cTn id="88" dur="3500" fill="hold"/>
                                        <p:tgtEl>
                                          <p:spTgt spid="25"/>
                                        </p:tgtEl>
                                        <p:attrNameLst>
                                          <p:attrName>r</p:attrName>
                                        </p:attrNameLst>
                                      </p:cBhvr>
                                    </p:animRot>
                                  </p:childTnLst>
                                </p:cTn>
                              </p:par>
                              <p:par>
                                <p:cTn id="89" presetID="6" presetClass="emph" presetSubtype="0" repeatCount="2000" autoRev="1" fill="hold" grpId="1" nodeType="withEffect">
                                  <p:stCondLst>
                                    <p:cond delay="0"/>
                                  </p:stCondLst>
                                  <p:childTnLst>
                                    <p:animScale>
                                      <p:cBhvr>
                                        <p:cTn id="9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42175" y="0"/>
            <a:ext cx="12149825" cy="6858000"/>
          </a:xfrm>
          <a:prstGeom prst="snip2DiagRect">
            <a:avLst/>
          </a:prstGeom>
          <a:solidFill>
            <a:srgbClr val="002060">
              <a:alpha val="70000"/>
            </a:srgbClr>
          </a:solidFill>
          <a:ln w="12700" cap="flat" cmpd="sng" algn="ctr">
            <a:noFill/>
            <a:prstDash val="solid"/>
            <a:miter lim="800000"/>
          </a:ln>
          <a:effectLst/>
        </p:spPr>
        <p:txBody>
          <a:bodyPr rtlCol="0" anchor="ctr"/>
          <a:lstStyle/>
          <a:p>
            <a:pPr algn="just">
              <a:lnSpc>
                <a:spcPct val="150000"/>
              </a:lnSpc>
              <a:spcAft>
                <a:spcPts val="0"/>
              </a:spcAft>
              <a:tabLst>
                <a:tab pos="90170" algn="l"/>
                <a:tab pos="180340" algn="l"/>
              </a:tabLst>
            </a:pP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Hoán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dụ</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là</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gọi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tên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sự</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vật</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hiện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tượng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khái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niệm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này</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bằng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tên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một</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sự</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vật</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hiện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tượng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khái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niệm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khác</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có</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quan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hệ</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gần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gũi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với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nó</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nhằm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tăng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sức</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gợi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hình</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gợi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cảm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cho</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sự</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diễn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đạt</a:t>
            </a:r>
            <a:r>
              <a:rPr lang="en-US" sz="4000" b="1" dirty="0">
                <a:solidFill>
                  <a:schemeClr val="bg1"/>
                </a:solidFill>
                <a:latin typeface="Times New Roman"/>
                <a:ea typeface="Times New Roman"/>
                <a:cs typeface="Times New Roman"/>
              </a:rPr>
              <a:t>.</a:t>
            </a:r>
            <a:endParaRPr lang="en-US" sz="4000" b="1" dirty="0">
              <a:solidFill>
                <a:schemeClr val="bg1"/>
              </a:solidFill>
              <a:effectLst/>
              <a:latin typeface=".VnTime"/>
              <a:ea typeface="Times New Roman"/>
              <a:cs typeface="Times New Roman"/>
            </a:endParaRPr>
          </a:p>
        </p:txBody>
      </p:sp>
    </p:spTree>
    <p:extLst>
      <p:ext uri="{BB962C8B-B14F-4D97-AF65-F5344CB8AC3E}">
        <p14:creationId xmlns:p14="http://schemas.microsoft.com/office/powerpoint/2010/main" val="272560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5800" y="2400300"/>
            <a:ext cx="3638550" cy="19431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dirty="0"/>
              <a:t>A</a:t>
            </a:r>
          </a:p>
        </p:txBody>
      </p:sp>
      <p:cxnSp>
        <p:nvCxnSpPr>
          <p:cNvPr id="5" name="Straight Arrow Connector 4"/>
          <p:cNvCxnSpPr/>
          <p:nvPr/>
        </p:nvCxnSpPr>
        <p:spPr>
          <a:xfrm>
            <a:off x="4686300" y="3295650"/>
            <a:ext cx="2971800" cy="0"/>
          </a:xfrm>
          <a:prstGeom prst="straightConnector1">
            <a:avLst/>
          </a:prstGeom>
          <a:ln w="76200">
            <a:solidFill>
              <a:schemeClr val="accent4">
                <a:lumMod val="50000"/>
              </a:schemeClr>
            </a:solidFill>
            <a:tailEnd type="arrow"/>
          </a:ln>
        </p:spPr>
        <p:style>
          <a:lnRef idx="3">
            <a:schemeClr val="accent5"/>
          </a:lnRef>
          <a:fillRef idx="0">
            <a:schemeClr val="accent5"/>
          </a:fillRef>
          <a:effectRef idx="2">
            <a:schemeClr val="accent5"/>
          </a:effectRef>
          <a:fontRef idx="minor">
            <a:schemeClr val="tx1"/>
          </a:fontRef>
        </p:style>
      </p:cxnSp>
      <p:sp>
        <p:nvSpPr>
          <p:cNvPr id="8" name="TextBox 7"/>
          <p:cNvSpPr txBox="1"/>
          <p:nvPr/>
        </p:nvSpPr>
        <p:spPr>
          <a:xfrm>
            <a:off x="3543300" y="819150"/>
            <a:ext cx="4933950" cy="707886"/>
          </a:xfrm>
          <a:prstGeom prst="rect">
            <a:avLst/>
          </a:prstGeom>
          <a:noFill/>
        </p:spPr>
        <p:txBody>
          <a:bodyPr wrap="square" rtlCol="0">
            <a:spAutoFit/>
          </a:bodyPr>
          <a:lstStyle/>
          <a:p>
            <a:pPr algn="ctr"/>
            <a:r>
              <a:rPr lang="en-US" sz="4000" b="1" dirty="0">
                <a:latin typeface="Times New Roman" pitchFamily="18" charset="0"/>
                <a:cs typeface="Times New Roman" pitchFamily="18" charset="0"/>
              </a:rPr>
              <a:t>SƠ ĐỒ HOÁN DỤ</a:t>
            </a:r>
          </a:p>
        </p:txBody>
      </p:sp>
      <p:sp>
        <p:nvSpPr>
          <p:cNvPr id="9" name="TextBox 8"/>
          <p:cNvSpPr txBox="1"/>
          <p:nvPr/>
        </p:nvSpPr>
        <p:spPr>
          <a:xfrm>
            <a:off x="3790950" y="4857750"/>
            <a:ext cx="4933950" cy="707886"/>
          </a:xfrm>
          <a:prstGeom prst="rect">
            <a:avLst/>
          </a:prstGeom>
          <a:noFill/>
        </p:spPr>
        <p:txBody>
          <a:bodyPr wrap="square" rtlCol="0">
            <a:spAutoFit/>
          </a:bodyPr>
          <a:lstStyle/>
          <a:p>
            <a:pPr algn="ct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gũi</a:t>
            </a:r>
            <a:endParaRPr lang="en-US" sz="4000" b="1" dirty="0">
              <a:latin typeface="Times New Roman" pitchFamily="18" charset="0"/>
              <a:cs typeface="Times New Roman" pitchFamily="18" charset="0"/>
            </a:endParaRPr>
          </a:p>
        </p:txBody>
      </p:sp>
      <p:sp>
        <p:nvSpPr>
          <p:cNvPr id="13" name="Oval 12"/>
          <p:cNvSpPr/>
          <p:nvPr/>
        </p:nvSpPr>
        <p:spPr>
          <a:xfrm>
            <a:off x="8039100" y="2400300"/>
            <a:ext cx="3638550" cy="19431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dirty="0"/>
              <a:t>B</a:t>
            </a:r>
          </a:p>
        </p:txBody>
      </p:sp>
    </p:spTree>
    <p:extLst>
      <p:ext uri="{BB962C8B-B14F-4D97-AF65-F5344CB8AC3E}">
        <p14:creationId xmlns:p14="http://schemas.microsoft.com/office/powerpoint/2010/main" val="3746009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24524</TotalTime>
  <Words>1058</Words>
  <Application>Microsoft Office PowerPoint</Application>
  <PresentationFormat>Widescreen</PresentationFormat>
  <Paragraphs>82</Paragraphs>
  <Slides>20</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.VnTime</vt:lpstr>
      <vt:lpstr>Arial</vt:lpstr>
      <vt:lpstr>Calibri</vt:lpstr>
      <vt:lpstr>Calibri Light</vt:lpstr>
      <vt:lpstr>Lato Light</vt:lpstr>
      <vt:lpstr>Lato Regular</vt:lpstr>
      <vt:lpstr>Times New Roman</vt:lpstr>
      <vt:lpstr>方正卡通简体</vt:lpstr>
      <vt:lpstr>10_Office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Đáp án  Bài tập 3. Các từ láy: loắt choắt, xinh xinh, thoăn thoắt, nghênh nghênh Tác dụng: miêu tả hình dáng, tính cách của cậu bé liên lạc nhỏ tuổi  </vt:lpstr>
      <vt:lpstr>PowerPoint Presentation</vt:lpstr>
      <vt:lpstr>PowerPoint Presentation</vt:lpstr>
      <vt:lpstr>PowerPoint Presentation</vt:lpstr>
      <vt:lpstr>Bài tập 6.  Đoạn văn mẫu:     Trong nhà tôi yêu bà tôi nhất. Cả cuộc đời bà tần tảo, một nắng hai sương một tay nuôi đàn con thơ khôn lớn trưởng thành. Ngày ông đi bộ đội, bà trở thành trụ cột chính trong gia đình, chạy ngược chạy xuôi buôn thúng bán mẹt  để chăm lo cho gia đình. Vừa là một người mẹ tuyệt vời nhất, bà tôi trong xóm luôn được mọi người yêu quý. Những năm đói khổ nhất, bà không ngần ngại nhường cơm sẻ áo, giúp đỡ những người hoàn cảnh khó khăn.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Hoang Thi Ha GV</cp:lastModifiedBy>
  <cp:revision>799</cp:revision>
  <dcterms:created xsi:type="dcterms:W3CDTF">2018-11-20T15:16:47Z</dcterms:created>
  <dcterms:modified xsi:type="dcterms:W3CDTF">2022-02-28T13:23:06Z</dcterms:modified>
</cp:coreProperties>
</file>