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31" r:id="rId2"/>
    <p:sldId id="292" r:id="rId3"/>
    <p:sldId id="359" r:id="rId4"/>
    <p:sldId id="310" r:id="rId5"/>
    <p:sldId id="339" r:id="rId6"/>
    <p:sldId id="337" r:id="rId7"/>
    <p:sldId id="315" r:id="rId8"/>
    <p:sldId id="338" r:id="rId9"/>
    <p:sldId id="333" r:id="rId10"/>
    <p:sldId id="332" r:id="rId11"/>
    <p:sldId id="375" r:id="rId12"/>
    <p:sldId id="389" r:id="rId13"/>
    <p:sldId id="385" r:id="rId14"/>
    <p:sldId id="376" r:id="rId15"/>
    <p:sldId id="345" r:id="rId16"/>
    <p:sldId id="346" r:id="rId17"/>
    <p:sldId id="356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7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1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5" Type="http://schemas.microsoft.com/office/2007/relationships/media" Target="../media/media14.wav"/><Relationship Id="rId10" Type="http://schemas.openxmlformats.org/officeDocument/2006/relationships/image" Target="../media/image11.png"/><Relationship Id="rId4" Type="http://schemas.openxmlformats.org/officeDocument/2006/relationships/audio" Target="../media/media13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7.png"/><Relationship Id="rId5" Type="http://schemas.microsoft.com/office/2007/relationships/media" Target="../media/media4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wav"/><Relationship Id="rId7" Type="http://schemas.openxmlformats.org/officeDocument/2006/relationships/image" Target="../media/image1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1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 advTm="56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i doc nhac 1 BQ">
            <a:hlinkClick r:id="" action="ppaction://media"/>
            <a:extLst>
              <a:ext uri="{FF2B5EF4-FFF2-40B4-BE49-F238E27FC236}">
                <a16:creationId xmlns:a16="http://schemas.microsoft.com/office/drawing/2014/main" xmlns="" id="{71FBEF40-8AEB-4490-8DB4-466AEEC778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1219200"/>
            <a:ext cx="11684000" cy="5130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329A7F82-593C-4014-8A76-57162B4A185E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Đọc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4144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EBC959-CA00-4511-A3A5-FFD0587B4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66800"/>
            <a:ext cx="8991600" cy="52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08867DA-02AA-4681-ACDA-DFB24E7DBA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40000" r="46875" b="51516"/>
          <a:stretch/>
        </p:blipFill>
        <p:spPr>
          <a:xfrm>
            <a:off x="2133600" y="1693885"/>
            <a:ext cx="8001000" cy="8727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249E0A5-FC92-4898-821F-C819FDA083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53746" r="46875" b="37778"/>
          <a:stretch/>
        </p:blipFill>
        <p:spPr>
          <a:xfrm>
            <a:off x="2103897" y="4003009"/>
            <a:ext cx="8001000" cy="871926"/>
          </a:xfrm>
          <a:prstGeom prst="rect">
            <a:avLst/>
          </a:prstGeom>
        </p:spPr>
      </p:pic>
      <p:pic>
        <p:nvPicPr>
          <p:cNvPr id="6" name="Be ken phim cau 1">
            <a:hlinkClick r:id="" action="ppaction://media"/>
            <a:extLst>
              <a:ext uri="{FF2B5EF4-FFF2-40B4-BE49-F238E27FC236}">
                <a16:creationId xmlns:a16="http://schemas.microsoft.com/office/drawing/2014/main" xmlns="" id="{E363F39E-994C-4FA8-8EA0-79B03B02A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1200" y="1927059"/>
            <a:ext cx="406400" cy="406400"/>
          </a:xfrm>
          <a:prstGeom prst="rect">
            <a:avLst/>
          </a:prstGeom>
        </p:spPr>
      </p:pic>
      <p:pic>
        <p:nvPicPr>
          <p:cNvPr id="8" name="Be ken phim cau 2">
            <a:hlinkClick r:id="" action="ppaction://media"/>
            <a:extLst>
              <a:ext uri="{FF2B5EF4-FFF2-40B4-BE49-F238E27FC236}">
                <a16:creationId xmlns:a16="http://schemas.microsoft.com/office/drawing/2014/main" xmlns="" id="{A84E5950-D687-48B4-9B84-3E52F5AD14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1200" y="4222709"/>
            <a:ext cx="406400" cy="406400"/>
          </a:xfrm>
          <a:prstGeom prst="rect">
            <a:avLst/>
          </a:prstGeom>
        </p:spPr>
      </p:pic>
      <p:pic>
        <p:nvPicPr>
          <p:cNvPr id="9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0437941F-93B2-487C-AE37-0671BA632B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1200" y="3175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524000" y="4267200"/>
            <a:ext cx="2362200" cy="1187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A13A9F6-6183-4B42-A75D-D4BE75F4BC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305800" y="4303776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2319668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8FC1CA0-C197-43C3-9F95-CD54228239DC}"/>
              </a:ext>
            </a:extLst>
          </p:cNvPr>
          <p:cNvGrpSpPr/>
          <p:nvPr/>
        </p:nvGrpSpPr>
        <p:grpSpPr>
          <a:xfrm>
            <a:off x="8660927" y="5029571"/>
            <a:ext cx="1158240" cy="447685"/>
            <a:chOff x="9582912" y="5110951"/>
            <a:chExt cx="1158240" cy="37358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E2CC463-2C54-4BA5-8664-93E628EFD32A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E8694E4-BF07-448D-AA7C-DF4E4FE48213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123BB4-C435-4CD1-849B-98A0DC673344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15293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28B325F-3397-4572-91A6-7134433018E5}"/>
              </a:ext>
            </a:extLst>
          </p:cNvPr>
          <p:cNvSpPr txBox="1"/>
          <p:nvPr/>
        </p:nvSpPr>
        <p:spPr>
          <a:xfrm>
            <a:off x="8461947" y="5495544"/>
            <a:ext cx="1989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Am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La thứ)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2EDE6B-5DCC-4098-952D-600139202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26" t="41111" r="36249" b="50000"/>
          <a:stretch/>
        </p:blipFill>
        <p:spPr>
          <a:xfrm>
            <a:off x="1189938" y="1817866"/>
            <a:ext cx="9593199" cy="9967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4874990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39DA95-B134-4279-A302-E40BF86C370C}"/>
              </a:ext>
            </a:extLst>
          </p:cNvPr>
          <p:cNvGrpSpPr/>
          <p:nvPr/>
        </p:nvGrpSpPr>
        <p:grpSpPr>
          <a:xfrm>
            <a:off x="5018567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F2DD26-9897-4C58-98EE-8D6B9846E411}"/>
              </a:ext>
            </a:extLst>
          </p:cNvPr>
          <p:cNvSpPr txBox="1"/>
          <p:nvPr/>
        </p:nvSpPr>
        <p:spPr>
          <a:xfrm>
            <a:off x="4816220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6" name="Be hoa am">
            <a:hlinkClick r:id="" action="ppaction://media"/>
            <a:extLst>
              <a:ext uri="{FF2B5EF4-FFF2-40B4-BE49-F238E27FC236}">
                <a16:creationId xmlns:a16="http://schemas.microsoft.com/office/drawing/2014/main" xmlns="" id="{1D6F5C1F-0603-48E8-A05E-8DBEE0FBF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TRỐNG NHỎ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0BC5C3-A39A-46F7-934D-66BDF2A00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41111" r="35000" b="36666"/>
          <a:stretch/>
        </p:blipFill>
        <p:spPr>
          <a:xfrm>
            <a:off x="965200" y="2595265"/>
            <a:ext cx="10417060" cy="25101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A3CB4FA-A39B-45E7-B134-090A4DC1F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283408"/>
            <a:ext cx="776214" cy="4986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88B6803-1981-4493-BE4B-CD55A8AB2F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7" y="5053215"/>
            <a:ext cx="663016" cy="539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EBA4086-16E2-4DFA-8FF7-986E017B4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48" y="5053215"/>
            <a:ext cx="776214" cy="4986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26CDAB3-8B50-414C-B040-E9B5C0C600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39" y="5040952"/>
            <a:ext cx="663016" cy="5390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A01638-1F0F-4E83-BAA4-071F36820D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46" y="5033001"/>
            <a:ext cx="663016" cy="5390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A4E93DA-156F-4BF8-97BA-0EA8D90F25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45" y="5053215"/>
            <a:ext cx="663016" cy="539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AEBB7AD-1010-47CE-8DB4-5C2D8BF3F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86" y="5053215"/>
            <a:ext cx="776214" cy="498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0F424FD-202E-490F-9A5F-5930152B7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45" y="3283408"/>
            <a:ext cx="663016" cy="5390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8DFC970-5B44-41F8-8EA5-9B7EDD0B3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86" y="3283408"/>
            <a:ext cx="776214" cy="4986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BA12806-A145-4F61-8EC2-EB4D75375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0" y="3310959"/>
            <a:ext cx="663016" cy="5390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36F69DB-E764-40DC-B006-C62DECA4C3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308074"/>
            <a:ext cx="663016" cy="5390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11EA622-AF2D-4C65-8DCA-A02C4EB490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84" y="3308074"/>
            <a:ext cx="663016" cy="539038"/>
          </a:xfrm>
          <a:prstGeom prst="rect">
            <a:avLst/>
          </a:prstGeom>
        </p:spPr>
      </p:pic>
      <p:pic>
        <p:nvPicPr>
          <p:cNvPr id="38" name="Be trong">
            <a:hlinkClick r:id="" action="ppaction://media"/>
            <a:extLst>
              <a:ext uri="{FF2B5EF4-FFF2-40B4-BE49-F238E27FC236}">
                <a16:creationId xmlns:a16="http://schemas.microsoft.com/office/drawing/2014/main" xmlns="" id="{48944874-AD9D-4D22-9686-DE83AB914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172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Hoa Tau">
            <a:hlinkClick r:id="" action="ppaction://media"/>
            <a:extLst>
              <a:ext uri="{FF2B5EF4-FFF2-40B4-BE49-F238E27FC236}">
                <a16:creationId xmlns:a16="http://schemas.microsoft.com/office/drawing/2014/main" xmlns="" id="{B0300F44-768A-4CA1-BEBF-B83DB9C32B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685800"/>
            <a:ext cx="10668000" cy="6000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Hoa tau BQ">
            <a:hlinkClick r:id="" action="ppaction://media"/>
            <a:extLst>
              <a:ext uri="{FF2B5EF4-FFF2-40B4-BE49-F238E27FC236}">
                <a16:creationId xmlns:a16="http://schemas.microsoft.com/office/drawing/2014/main" xmlns="" id="{FD4CB3CC-7844-4F1C-A19D-19482CFCD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336" y="609600"/>
            <a:ext cx="11157237" cy="6275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 NĂM HỌC MỚI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93726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gam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Đô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err="1">
                <a:solidFill>
                  <a:srgbClr val="C00000"/>
                </a:solidFill>
                <a:cs typeface="Times New Roman" panose="02020603050405020304" pitchFamily="18" charset="0"/>
              </a:rPr>
              <a:t>trưởng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1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3048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gam Đô trưởng;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1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692505-BC1C-4679-86AA-67C4177C6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358" y="1066800"/>
            <a:ext cx="944704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 Truc Cdur = A BQ">
            <a:hlinkClick r:id="" action="ppaction://media"/>
            <a:extLst>
              <a:ext uri="{FF2B5EF4-FFF2-40B4-BE49-F238E27FC236}">
                <a16:creationId xmlns:a16="http://schemas.microsoft.com/office/drawing/2014/main" xmlns="" id="{BB17D052-F8F2-65B7-C142-811B8D8D8F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774700"/>
            <a:ext cx="90678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12039600" cy="882659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gam Đô trưởng theo các mẫu âm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46424" y="990602"/>
            <a:ext cx="528066" cy="495063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548964" y="2114552"/>
            <a:ext cx="528066" cy="495063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548964" y="3676652"/>
            <a:ext cx="528066" cy="495063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1548964" y="5781677"/>
            <a:ext cx="528066" cy="495063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E5F2E81-CCAB-451D-B9F5-D6563B7DBD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25" t="40000" r="40000" b="51111"/>
          <a:stretch/>
        </p:blipFill>
        <p:spPr>
          <a:xfrm>
            <a:off x="2468444" y="868675"/>
            <a:ext cx="7286625" cy="7772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CE5C51-A000-4262-BA1D-E5E7D111D19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25" t="40000" r="40000" b="51111"/>
          <a:stretch/>
        </p:blipFill>
        <p:spPr>
          <a:xfrm>
            <a:off x="2449394" y="1981200"/>
            <a:ext cx="7286625" cy="777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7ABF5FB-4282-453C-8582-070DB7F7B98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125" t="38889" r="40000" b="43334"/>
          <a:stretch/>
        </p:blipFill>
        <p:spPr>
          <a:xfrm>
            <a:off x="2458921" y="5227388"/>
            <a:ext cx="7286625" cy="15544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16A2CC2-9C3E-48EF-ACBA-C969D09949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125" t="31111" r="40000" b="51111"/>
          <a:stretch/>
        </p:blipFill>
        <p:spPr>
          <a:xfrm>
            <a:off x="2458919" y="3200400"/>
            <a:ext cx="7286625" cy="1554500"/>
          </a:xfrm>
          <a:prstGeom prst="rect">
            <a:avLst/>
          </a:prstGeom>
        </p:spPr>
      </p:pic>
      <p:sp>
        <p:nvSpPr>
          <p:cNvPr id="23" name="Left Brace 22">
            <a:extLst>
              <a:ext uri="{FF2B5EF4-FFF2-40B4-BE49-F238E27FC236}">
                <a16:creationId xmlns:a16="http://schemas.microsoft.com/office/drawing/2014/main" xmlns="" id="{6A20E90F-32FE-499E-80CA-D862158318F7}"/>
              </a:ext>
            </a:extLst>
          </p:cNvPr>
          <p:cNvSpPr/>
          <p:nvPr/>
        </p:nvSpPr>
        <p:spPr bwMode="auto">
          <a:xfrm>
            <a:off x="2130942" y="3228975"/>
            <a:ext cx="413702" cy="1409700"/>
          </a:xfrm>
          <a:prstGeom prst="leftBrace">
            <a:avLst>
              <a:gd name="adj1" fmla="val 8333"/>
              <a:gd name="adj2" fmla="val 5067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0C56B8F5-5E99-4BF8-939A-65ECE91058FB}"/>
              </a:ext>
            </a:extLst>
          </p:cNvPr>
          <p:cNvSpPr/>
          <p:nvPr/>
        </p:nvSpPr>
        <p:spPr bwMode="auto">
          <a:xfrm>
            <a:off x="2130942" y="5295900"/>
            <a:ext cx="413702" cy="1409700"/>
          </a:xfrm>
          <a:prstGeom prst="leftBrace">
            <a:avLst>
              <a:gd name="adj1" fmla="val 8333"/>
              <a:gd name="adj2" fmla="val 5067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56AD95-0BA3-40E9-847F-EBD3D9EAA9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900" y="1104900"/>
            <a:ext cx="219075" cy="466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F185FD3-3F30-4256-98E7-78A229F52A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6325" y="2228850"/>
            <a:ext cx="219075" cy="466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141C9A6-3930-4DE9-A423-EEACC9AAC1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5850" y="3790950"/>
            <a:ext cx="219075" cy="466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D7FBDAC-8526-4D94-8A8C-47F79E3AA1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900" y="5905500"/>
            <a:ext cx="219075" cy="466725"/>
          </a:xfrm>
          <a:prstGeom prst="rect">
            <a:avLst/>
          </a:prstGeom>
        </p:spPr>
      </p:pic>
      <p:pic>
        <p:nvPicPr>
          <p:cNvPr id="6" name="CD1 Mau am Gam Cdur amthanh 1">
            <a:hlinkClick r:id="" action="ppaction://media"/>
            <a:extLst>
              <a:ext uri="{FF2B5EF4-FFF2-40B4-BE49-F238E27FC236}">
                <a16:creationId xmlns:a16="http://schemas.microsoft.com/office/drawing/2014/main" xmlns="" id="{DD1545CB-A7E1-3C41-8C1D-207802A56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07725" y="1008067"/>
            <a:ext cx="406400" cy="406400"/>
          </a:xfrm>
          <a:prstGeom prst="rect">
            <a:avLst/>
          </a:prstGeom>
        </p:spPr>
      </p:pic>
      <p:pic>
        <p:nvPicPr>
          <p:cNvPr id="7" name="CD1 Mau am Gam Cdur amthanh 2">
            <a:hlinkClick r:id="" action="ppaction://media"/>
            <a:extLst>
              <a:ext uri="{FF2B5EF4-FFF2-40B4-BE49-F238E27FC236}">
                <a16:creationId xmlns:a16="http://schemas.microsoft.com/office/drawing/2014/main" xmlns="" id="{E71DCED4-E70A-2984-F60F-C667B74EA5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07725" y="2108200"/>
            <a:ext cx="406400" cy="406400"/>
          </a:xfrm>
          <a:prstGeom prst="rect">
            <a:avLst/>
          </a:prstGeom>
        </p:spPr>
      </p:pic>
      <p:pic>
        <p:nvPicPr>
          <p:cNvPr id="9" name="CD1 Mau am Gam Cdur amthanh 3">
            <a:hlinkClick r:id="" action="ppaction://media"/>
            <a:extLst>
              <a:ext uri="{FF2B5EF4-FFF2-40B4-BE49-F238E27FC236}">
                <a16:creationId xmlns:a16="http://schemas.microsoft.com/office/drawing/2014/main" xmlns="" id="{3E1EB2B4-66A1-E3CE-1FBF-A4529F929B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07725" y="3765315"/>
            <a:ext cx="406400" cy="406400"/>
          </a:xfrm>
          <a:prstGeom prst="rect">
            <a:avLst/>
          </a:prstGeom>
        </p:spPr>
      </p:pic>
      <p:pic>
        <p:nvPicPr>
          <p:cNvPr id="10" name="CD1 Mau am Gam Cdur amthanh 4">
            <a:hlinkClick r:id="" action="ppaction://media"/>
            <a:extLst>
              <a:ext uri="{FF2B5EF4-FFF2-40B4-BE49-F238E27FC236}">
                <a16:creationId xmlns:a16="http://schemas.microsoft.com/office/drawing/2014/main" xmlns="" id="{FF223719-538B-117B-DB7D-5B2406D39F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07725" y="57324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81655" y="452542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352800" y="4343400"/>
            <a:ext cx="7772400" cy="1634539"/>
            <a:chOff x="1780745" y="4550980"/>
            <a:chExt cx="7772400" cy="1634539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41440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La, Si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69413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trắng, nốt đen, nốt móc đơn, dấu lặng đen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602476" y="436705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19DE78-AAB1-490E-AF52-EA44809C8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5" t="26667" r="33750" b="38158"/>
          <a:stretch/>
        </p:blipFill>
        <p:spPr>
          <a:xfrm>
            <a:off x="791337" y="152400"/>
            <a:ext cx="10609326" cy="369082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C8B947D-AD73-4CC3-84EB-1922D211DCF9}"/>
              </a:ext>
            </a:extLst>
          </p:cNvPr>
          <p:cNvGrpSpPr/>
          <p:nvPr/>
        </p:nvGrpSpPr>
        <p:grpSpPr>
          <a:xfrm>
            <a:off x="7315200" y="3792421"/>
            <a:ext cx="1143000" cy="703379"/>
            <a:chOff x="7315200" y="3716221"/>
            <a:chExt cx="1143000" cy="7033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BC41A92-1A3C-4FFC-BE00-D61FC1601904}"/>
                </a:ext>
              </a:extLst>
            </p:cNvPr>
            <p:cNvSpPr/>
            <p:nvPr/>
          </p:nvSpPr>
          <p:spPr bwMode="auto">
            <a:xfrm>
              <a:off x="7315200" y="4038600"/>
              <a:ext cx="1143000" cy="3810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>
                  <a:ln>
                    <a:noFill/>
                  </a:ln>
                  <a:solidFill>
                    <a:srgbClr val="FF00FF"/>
                  </a:solidFill>
                  <a:effectLst/>
                  <a:latin typeface="Arial" charset="0"/>
                </a:rPr>
                <a:t>3 phách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022564DA-0B74-42E4-BA6B-97A387F0ED5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70759" y="3716221"/>
              <a:ext cx="0" cy="32634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B5CDEE-1F8D-4EC8-A75E-885E868AAF0E}"/>
              </a:ext>
            </a:extLst>
          </p:cNvPr>
          <p:cNvSpPr txBox="1"/>
          <p:nvPr/>
        </p:nvSpPr>
        <p:spPr>
          <a:xfrm>
            <a:off x="1905000" y="6060440"/>
            <a:ext cx="703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2 nét nhạc: 4 nhịp + 5 nhịp</a:t>
            </a:r>
            <a:endParaRPr lang="vi-VN" sz="2400" i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64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E580A4-C65B-4C1D-B478-4F82B6D3B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2576512"/>
            <a:ext cx="5943600" cy="547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55F16B-A768-4D2C-A946-B217F4F4B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5029200"/>
            <a:ext cx="5962650" cy="500063"/>
          </a:xfrm>
          <a:prstGeom prst="rect">
            <a:avLst/>
          </a:prstGeom>
        </p:spPr>
      </p:pic>
      <p:pic>
        <p:nvPicPr>
          <p:cNvPr id="12" name="AmHinhTietTau 1">
            <a:hlinkClick r:id="" action="ppaction://media"/>
            <a:extLst>
              <a:ext uri="{FF2B5EF4-FFF2-40B4-BE49-F238E27FC236}">
                <a16:creationId xmlns:a16="http://schemas.microsoft.com/office/drawing/2014/main" xmlns="" id="{20292090-0315-4649-91B7-47AA604B4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605260"/>
            <a:ext cx="406400" cy="406400"/>
          </a:xfrm>
          <a:prstGeom prst="rect">
            <a:avLst/>
          </a:prstGeom>
        </p:spPr>
      </p:pic>
      <p:pic>
        <p:nvPicPr>
          <p:cNvPr id="13" name="AmHinhTietTau 2">
            <a:hlinkClick r:id="" action="ppaction://media"/>
            <a:extLst>
              <a:ext uri="{FF2B5EF4-FFF2-40B4-BE49-F238E27FC236}">
                <a16:creationId xmlns:a16="http://schemas.microsoft.com/office/drawing/2014/main" xmlns="" id="{A83E99EC-9495-47D0-BA96-C818CB64CF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4213225"/>
            <a:ext cx="4064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E253FD-8CCE-46A6-8110-D72C8C9E7CC8}"/>
              </a:ext>
            </a:extLst>
          </p:cNvPr>
          <p:cNvSpPr txBox="1"/>
          <p:nvPr/>
        </p:nvSpPr>
        <p:spPr>
          <a:xfrm>
            <a:off x="4800600" y="1595735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400E2E-319F-411B-98C9-8F8085157ED4}"/>
              </a:ext>
            </a:extLst>
          </p:cNvPr>
          <p:cNvSpPr txBox="1"/>
          <p:nvPr/>
        </p:nvSpPr>
        <p:spPr>
          <a:xfrm>
            <a:off x="4800600" y="419100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doc nhac 1 Nghe mau">
            <a:hlinkClick r:id="" action="ppaction://media"/>
            <a:extLst>
              <a:ext uri="{FF2B5EF4-FFF2-40B4-BE49-F238E27FC236}">
                <a16:creationId xmlns:a16="http://schemas.microsoft.com/office/drawing/2014/main" xmlns="" id="{643BFA1E-282D-41F0-B131-9BD4E3E29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19200"/>
            <a:ext cx="11164858" cy="54109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117348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1752601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403413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7E978A-8C7A-4C87-9570-7D4F52E006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0171"/>
          <a:stretch/>
        </p:blipFill>
        <p:spPr>
          <a:xfrm>
            <a:off x="762000" y="2438401"/>
            <a:ext cx="10583752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761E62-643D-4FC7-AF25-B2112392B5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171"/>
          <a:stretch/>
        </p:blipFill>
        <p:spPr>
          <a:xfrm>
            <a:off x="762000" y="4724400"/>
            <a:ext cx="10583752" cy="914400"/>
          </a:xfrm>
          <a:prstGeom prst="rect">
            <a:avLst/>
          </a:prstGeom>
        </p:spPr>
      </p:pic>
      <p:pic>
        <p:nvPicPr>
          <p:cNvPr id="2" name="Net nhac 1">
            <a:hlinkClick r:id="" action="ppaction://media"/>
            <a:extLst>
              <a:ext uri="{FF2B5EF4-FFF2-40B4-BE49-F238E27FC236}">
                <a16:creationId xmlns:a16="http://schemas.microsoft.com/office/drawing/2014/main" xmlns="" id="{960BCCBB-F886-4B69-AFAA-A492AD008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1780233"/>
            <a:ext cx="406400" cy="406400"/>
          </a:xfrm>
          <a:prstGeom prst="rect">
            <a:avLst/>
          </a:prstGeom>
        </p:spPr>
      </p:pic>
      <p:pic>
        <p:nvPicPr>
          <p:cNvPr id="3" name="Net nhac 2">
            <a:hlinkClick r:id="" action="ppaction://media"/>
            <a:extLst>
              <a:ext uri="{FF2B5EF4-FFF2-40B4-BE49-F238E27FC236}">
                <a16:creationId xmlns:a16="http://schemas.microsoft.com/office/drawing/2014/main" xmlns="" id="{1B899338-8165-45C3-8DAA-503DD56C61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4045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6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6725</TotalTime>
  <Words>234</Words>
  <Application>Microsoft Office PowerPoint</Application>
  <PresentationFormat>Custom</PresentationFormat>
  <Paragraphs>57</Paragraphs>
  <Slides>17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Giáo viên: Đỗ Thị Thu Hà Trường: THCS An Viên</vt:lpstr>
      <vt:lpstr>Chủ đề 1 CHÀO NĂM HỌC MỚI</vt:lpstr>
      <vt:lpstr>PowerPoint Presentation</vt:lpstr>
      <vt:lpstr>PowerPoint Presentation</vt:lpstr>
      <vt:lpstr>Đọc gam Đô trưởng theo các mẫu âm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Hoà tấu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252</cp:revision>
  <dcterms:created xsi:type="dcterms:W3CDTF">2006-11-06T13:45:38Z</dcterms:created>
  <dcterms:modified xsi:type="dcterms:W3CDTF">2022-09-12T21:13:40Z</dcterms:modified>
</cp:coreProperties>
</file>