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58" r:id="rId2"/>
    <p:sldId id="359" r:id="rId3"/>
    <p:sldId id="396" r:id="rId4"/>
    <p:sldId id="400" r:id="rId5"/>
    <p:sldId id="401" r:id="rId6"/>
    <p:sldId id="376" r:id="rId7"/>
    <p:sldId id="402" r:id="rId8"/>
    <p:sldId id="393" r:id="rId9"/>
    <p:sldId id="394" r:id="rId10"/>
    <p:sldId id="362" r:id="rId11"/>
    <p:sldId id="363" r:id="rId12"/>
    <p:sldId id="390" r:id="rId13"/>
    <p:sldId id="372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>
        <p:scale>
          <a:sx n="60" d="100"/>
          <a:sy n="60" d="100"/>
        </p:scale>
        <p:origin x="-1698" y="-7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0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2BDF00-D890-402E-962F-133F45034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7"/>
          <a:stretch/>
        </p:blipFill>
        <p:spPr>
          <a:xfrm>
            <a:off x="1631808" y="1875625"/>
            <a:ext cx="9036192" cy="30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t co CD NamHocMoi BQ">
            <a:hlinkClick r:id="" action="ppaction://media"/>
            <a:extLst>
              <a:ext uri="{FF2B5EF4-FFF2-40B4-BE49-F238E27FC236}">
                <a16:creationId xmlns:a16="http://schemas.microsoft.com/office/drawing/2014/main" xmlns="" id="{4ADB21C1-D8C1-4951-8F39-490223D3A5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2285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Ví dụ: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26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C26DAAF-C139-4F20-B1FE-91CBF04FE88C}"/>
              </a:ext>
            </a:extLst>
          </p:cNvPr>
          <p:cNvGrpSpPr/>
          <p:nvPr/>
        </p:nvGrpSpPr>
        <p:grpSpPr>
          <a:xfrm>
            <a:off x="2185441" y="304800"/>
            <a:ext cx="8133961" cy="6311003"/>
            <a:chOff x="2185441" y="304800"/>
            <a:chExt cx="8133961" cy="63110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B3C95512-811F-41C9-8C8D-CCC8CA9DA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5441" y="304800"/>
              <a:ext cx="8133961" cy="63110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BD2F793-B4E7-4C8C-A27C-217E9AAC2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35" t="8145" r="4802" b="19240"/>
            <a:stretch/>
          </p:blipFill>
          <p:spPr>
            <a:xfrm>
              <a:off x="5215268" y="446515"/>
              <a:ext cx="4572991" cy="11536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1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CHÀO NĂM HỌC MỚI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</a:rPr>
              <a:t>Ước mơ mùa khai trường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493CAA-FBB8-466E-B5FB-6A743D40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1022604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08867DA-02AA-4681-ACDA-DFB24E7DB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40000" r="46875" b="51516"/>
          <a:stretch/>
        </p:blipFill>
        <p:spPr>
          <a:xfrm>
            <a:off x="2133600" y="1693885"/>
            <a:ext cx="8001000" cy="8727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249E0A5-FC92-4898-821F-C819FDA083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5" t="53746" r="46875" b="37778"/>
          <a:stretch/>
        </p:blipFill>
        <p:spPr>
          <a:xfrm>
            <a:off x="2103897" y="4003009"/>
            <a:ext cx="8001000" cy="871926"/>
          </a:xfrm>
          <a:prstGeom prst="rect">
            <a:avLst/>
          </a:prstGeom>
        </p:spPr>
      </p:pic>
      <p:pic>
        <p:nvPicPr>
          <p:cNvPr id="9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0437941F-93B2-487C-AE37-0671BA632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1517" y="3099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29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1524000" y="4267200"/>
            <a:ext cx="2362200" cy="1187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A13A9F6-6183-4B42-A75D-D4BE75F4BC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8305800" y="4303776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2319668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8FC1CA0-C197-43C3-9F95-CD54228239DC}"/>
              </a:ext>
            </a:extLst>
          </p:cNvPr>
          <p:cNvGrpSpPr/>
          <p:nvPr/>
        </p:nvGrpSpPr>
        <p:grpSpPr>
          <a:xfrm>
            <a:off x="8660927" y="5029571"/>
            <a:ext cx="1158240" cy="447685"/>
            <a:chOff x="9582912" y="5110951"/>
            <a:chExt cx="1158240" cy="37358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E2CC463-2C54-4BA5-8664-93E628EFD32A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E8694E4-BF07-448D-AA7C-DF4E4FE48213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1123BB4-C435-4CD1-849B-98A0DC673344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1529350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28B325F-3397-4572-91A6-7134433018E5}"/>
              </a:ext>
            </a:extLst>
          </p:cNvPr>
          <p:cNvSpPr txBox="1"/>
          <p:nvPr/>
        </p:nvSpPr>
        <p:spPr>
          <a:xfrm>
            <a:off x="8461947" y="5495544"/>
            <a:ext cx="19896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Am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La thứ)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2EDE6B-5DCC-4098-952D-600139202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26" t="41111" r="36249" b="50000"/>
          <a:stretch/>
        </p:blipFill>
        <p:spPr>
          <a:xfrm>
            <a:off x="1189938" y="1817866"/>
            <a:ext cx="9593199" cy="9967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4874990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5018567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4816220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6" name="Be hoa am">
            <a:hlinkClick r:id="" action="ppaction://media"/>
            <a:extLst>
              <a:ext uri="{FF2B5EF4-FFF2-40B4-BE49-F238E27FC236}">
                <a16:creationId xmlns:a16="http://schemas.microsoft.com/office/drawing/2014/main" xmlns="" id="{1D6F5C1F-0603-48E8-A05E-8DBEE0FBF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TRỐNG NHỎ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0BC5C3-A39A-46F7-934D-66BDF2A00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41111" r="35000" b="36666"/>
          <a:stretch/>
        </p:blipFill>
        <p:spPr>
          <a:xfrm>
            <a:off x="965200" y="2595265"/>
            <a:ext cx="10417060" cy="2510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A3CB4FA-A39B-45E7-B134-090A4DC1F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283408"/>
            <a:ext cx="776214" cy="4986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88B6803-1981-4493-BE4B-CD55A8AB2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7" y="5053215"/>
            <a:ext cx="663016" cy="5390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EBA4086-16E2-4DFA-8FF7-986E017B4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48" y="5053215"/>
            <a:ext cx="776214" cy="4986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26CDAB3-8B50-414C-B040-E9B5C0C600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39" y="5040952"/>
            <a:ext cx="663016" cy="5390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3A01638-1F0F-4E83-BAA4-071F36820D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46" y="5033001"/>
            <a:ext cx="663016" cy="5390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4E93DA-156F-4BF8-97BA-0EA8D90F25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45" y="5053215"/>
            <a:ext cx="663016" cy="5390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AEBB7AD-1010-47CE-8DB4-5C2D8BF3F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86" y="5053215"/>
            <a:ext cx="776214" cy="4986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0F424FD-202E-490F-9A5F-5930152B7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45" y="3283408"/>
            <a:ext cx="663016" cy="5390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8DFC970-5B44-41F8-8EA5-9B7EDD0B3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86" y="3283408"/>
            <a:ext cx="776214" cy="4986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BA12806-A145-4F61-8EC2-EB4D75375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70" y="3310959"/>
            <a:ext cx="663016" cy="53903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36F69DB-E764-40DC-B006-C62DECA4C3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3308074"/>
            <a:ext cx="663016" cy="5390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11EA622-AF2D-4C65-8DCA-A02C4EB490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4" y="3308074"/>
            <a:ext cx="663016" cy="539038"/>
          </a:xfrm>
          <a:prstGeom prst="rect">
            <a:avLst/>
          </a:prstGeom>
        </p:spPr>
      </p:pic>
      <p:pic>
        <p:nvPicPr>
          <p:cNvPr id="38" name="Be trong">
            <a:hlinkClick r:id="" action="ppaction://media"/>
            <a:extLst>
              <a:ext uri="{FF2B5EF4-FFF2-40B4-BE49-F238E27FC236}">
                <a16:creationId xmlns:a16="http://schemas.microsoft.com/office/drawing/2014/main" xmlns="" id="{48944874-AD9D-4D22-9686-DE83AB914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1727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Hoa tau BQ">
            <a:hlinkClick r:id="" action="ppaction://media"/>
            <a:extLst>
              <a:ext uri="{FF2B5EF4-FFF2-40B4-BE49-F238E27FC236}">
                <a16:creationId xmlns:a16="http://schemas.microsoft.com/office/drawing/2014/main" xmlns="" id="{FD4CB3CC-7844-4F1C-A19D-19482CFCD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11888859" cy="6687483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77400" y="228600"/>
            <a:ext cx="2057400" cy="1423154"/>
          </a:xfrm>
          <a:prstGeom prst="wedgeEllipseCallout">
            <a:avLst>
              <a:gd name="adj1" fmla="val 43311"/>
              <a:gd name="adj2" fmla="val 67043"/>
            </a:avLst>
          </a:prstGeom>
          <a:solidFill>
            <a:schemeClr val="accent5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78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Ước mơ mùa khai trường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5" name="UocMo MuaKhaiTruong Karaoke Version 2">
            <a:hlinkClick r:id="" action="ppaction://media"/>
            <a:extLst>
              <a:ext uri="{FF2B5EF4-FFF2-40B4-BE49-F238E27FC236}">
                <a16:creationId xmlns:a16="http://schemas.microsoft.com/office/drawing/2014/main" xmlns="" id="{5BD8952F-51BB-4F85-A8A2-C32ED60D6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216" y="799287"/>
            <a:ext cx="10486584" cy="58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 dem UocMo MKT BQ 1 lan">
            <a:hlinkClick r:id="" action="ppaction://media"/>
            <a:extLst>
              <a:ext uri="{FF2B5EF4-FFF2-40B4-BE49-F238E27FC236}">
                <a16:creationId xmlns:a16="http://schemas.microsoft.com/office/drawing/2014/main" xmlns="" id="{0A056653-D4F4-4720-B5A8-7BF47FA84E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95.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68" y="609600"/>
            <a:ext cx="10974332" cy="61730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7A4BE1FA-7CAF-4F38-A9A8-78EF772F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04799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B050"/>
                </a:solidFill>
                <a:cs typeface="Times New Roman" panose="02020603050405020304" pitchFamily="18" charset="0"/>
              </a:rPr>
              <a:t>Hát kết hợp gõ đệm</a:t>
            </a:r>
            <a:endParaRPr lang="en-US" sz="3200" b="1" i="1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6702</TotalTime>
  <Words>133</Words>
  <Application>Microsoft Office PowerPoint</Application>
  <PresentationFormat>Custom</PresentationFormat>
  <Paragraphs>35</Paragraphs>
  <Slides>13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Giáo viên: Đỗ Thị Thu Hà Trường: THCS An Viên</vt:lpstr>
      <vt:lpstr>Chủ đề 1 CHÀO NĂM HỌC MỚI</vt:lpstr>
      <vt:lpstr>I. Ôn tập bài hoà tấu</vt:lpstr>
      <vt:lpstr>PowerPoint Presentation</vt:lpstr>
      <vt:lpstr>PowerPoint Presentation</vt:lpstr>
      <vt:lpstr>PowerPoint Presentation</vt:lpstr>
      <vt:lpstr>PowerPoint Presentation</vt:lpstr>
      <vt:lpstr>II. Ôn tập bài hát Ước mơ mùa khai trường</vt:lpstr>
      <vt:lpstr>Hát kết hợp gõ đệm</vt:lpstr>
      <vt:lpstr>III. Trải nghiệm và khám phá</vt:lpstr>
      <vt:lpstr>Ví dụ: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267</cp:revision>
  <dcterms:created xsi:type="dcterms:W3CDTF">2006-11-06T13:45:38Z</dcterms:created>
  <dcterms:modified xsi:type="dcterms:W3CDTF">2022-09-12T21:14:33Z</dcterms:modified>
</cp:coreProperties>
</file>