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31" r:id="rId2"/>
    <p:sldId id="292" r:id="rId3"/>
    <p:sldId id="359" r:id="rId4"/>
    <p:sldId id="310" r:id="rId5"/>
    <p:sldId id="339" r:id="rId6"/>
    <p:sldId id="337" r:id="rId7"/>
    <p:sldId id="315" r:id="rId8"/>
    <p:sldId id="338" r:id="rId9"/>
    <p:sldId id="368" r:id="rId10"/>
    <p:sldId id="332" r:id="rId11"/>
    <p:sldId id="375" r:id="rId12"/>
    <p:sldId id="389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FF6"/>
    <a:srgbClr val="EDF7E1"/>
    <a:srgbClr val="FFFCEF"/>
    <a:srgbClr val="FFF1B3"/>
    <a:srgbClr val="D9FFF5"/>
    <a:srgbClr val="0000FF"/>
    <a:srgbClr val="FF00FF"/>
    <a:srgbClr val="00602B"/>
    <a:srgbClr val="C8FFFF"/>
    <a:srgbClr val="B2D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356" autoAdjust="0"/>
  </p:normalViewPr>
  <p:slideViewPr>
    <p:cSldViewPr>
      <p:cViewPr varScale="1">
        <p:scale>
          <a:sx n="92" d="100"/>
          <a:sy n="92" d="100"/>
        </p:scale>
        <p:origin x="-52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2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microsoft.com/office/2007/relationships/media" Target="../media/media15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5" Type="http://schemas.microsoft.com/office/2007/relationships/media" Target="../media/media16.wav"/><Relationship Id="rId10" Type="http://schemas.openxmlformats.org/officeDocument/2006/relationships/image" Target="../media/image11.png"/><Relationship Id="rId4" Type="http://schemas.openxmlformats.org/officeDocument/2006/relationships/audio" Target="../media/media15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image" Target="../media/image15.png"/><Relationship Id="rId3" Type="http://schemas.microsoft.com/office/2007/relationships/media" Target="../media/media7.wav"/><Relationship Id="rId21" Type="http://schemas.openxmlformats.org/officeDocument/2006/relationships/image" Target="../media/image11.png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14.png"/><Relationship Id="rId2" Type="http://schemas.openxmlformats.org/officeDocument/2006/relationships/audio" Target="../media/media6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5" Type="http://schemas.microsoft.com/office/2007/relationships/media" Target="../media/media8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0.wav"/><Relationship Id="rId19" Type="http://schemas.openxmlformats.org/officeDocument/2006/relationships/image" Target="../media/image16.png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760211870"/>
      </p:ext>
    </p:extLst>
  </p:cSld>
  <p:clrMapOvr>
    <a:masterClrMapping/>
  </p:clrMapOvr>
  <p:transition spd="slow" advTm="5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doc nhac 2 Edit BQ">
            <a:hlinkClick r:id="" action="ppaction://media"/>
            <a:extLst>
              <a:ext uri="{FF2B5EF4-FFF2-40B4-BE49-F238E27FC236}">
                <a16:creationId xmlns:a16="http://schemas.microsoft.com/office/drawing/2014/main" xmlns="" id="{201B8C72-3510-389B-A870-E767B3D17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5" r="2845"/>
          <a:stretch/>
        </p:blipFill>
        <p:spPr>
          <a:xfrm>
            <a:off x="533400" y="1117600"/>
            <a:ext cx="11019144" cy="513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04800"/>
            <a:ext cx="11658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4144"/>
            <a:ext cx="113538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II. Hoà tấu</a:t>
            </a:r>
            <a:endParaRPr lang="en-US" sz="32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498D2F-49F5-EAF5-AFC2-B4B529797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3" y="1219200"/>
            <a:ext cx="9688277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C10E5E-0173-DFCA-6674-16A004C3F5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47777" r="48125" b="43334"/>
          <a:stretch/>
        </p:blipFill>
        <p:spPr>
          <a:xfrm>
            <a:off x="2227691" y="3954987"/>
            <a:ext cx="8005572" cy="941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7BCA64-A54C-0823-9E2F-07BFDEA1E7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375" t="32222" r="48125" b="58889"/>
          <a:stretch/>
        </p:blipFill>
        <p:spPr>
          <a:xfrm>
            <a:off x="2213572" y="1629671"/>
            <a:ext cx="8005572" cy="941843"/>
          </a:xfrm>
          <a:prstGeom prst="rect">
            <a:avLst/>
          </a:prstGeom>
        </p:spPr>
      </p:pic>
      <p:pic>
        <p:nvPicPr>
          <p:cNvPr id="5" name="Be ken phim net nhac 1">
            <a:hlinkClick r:id="" action="ppaction://media"/>
            <a:extLst>
              <a:ext uri="{FF2B5EF4-FFF2-40B4-BE49-F238E27FC236}">
                <a16:creationId xmlns:a16="http://schemas.microsoft.com/office/drawing/2014/main" xmlns="" id="{A60F9B7B-DB27-CFD2-1F4C-ABEB3CA0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7208" y="1897392"/>
            <a:ext cx="406400" cy="406400"/>
          </a:xfrm>
          <a:prstGeom prst="rect">
            <a:avLst/>
          </a:prstGeom>
        </p:spPr>
      </p:pic>
      <p:pic>
        <p:nvPicPr>
          <p:cNvPr id="11" name="Be ken phim">
            <a:hlinkClick r:id="" action="ppaction://media"/>
            <a:extLst>
              <a:ext uri="{FF2B5EF4-FFF2-40B4-BE49-F238E27FC236}">
                <a16:creationId xmlns:a16="http://schemas.microsoft.com/office/drawing/2014/main" xmlns="" id="{9B89E57B-F0A6-1EF0-EE4F-9C976A8849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97208" y="3032412"/>
            <a:ext cx="406400" cy="406400"/>
          </a:xfrm>
          <a:prstGeom prst="rect">
            <a:avLst/>
          </a:prstGeom>
        </p:spPr>
      </p:pic>
      <p:pic>
        <p:nvPicPr>
          <p:cNvPr id="12" name="Be ken phim net nhac 2">
            <a:hlinkClick r:id="" action="ppaction://media"/>
            <a:extLst>
              <a:ext uri="{FF2B5EF4-FFF2-40B4-BE49-F238E27FC236}">
                <a16:creationId xmlns:a16="http://schemas.microsoft.com/office/drawing/2014/main" xmlns="" id="{20A16751-E4E0-3E26-B06A-C2E6DF2B66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2134" y="4220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62881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4A9FD0A-1A59-420B-BEC9-1E95F3BE1063}"/>
              </a:ext>
            </a:extLst>
          </p:cNvPr>
          <p:cNvGrpSpPr/>
          <p:nvPr/>
        </p:nvGrpSpPr>
        <p:grpSpPr>
          <a:xfrm>
            <a:off x="3258549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07F83-0652-4284-92A7-B26BDE0BBCF3}"/>
              </a:ext>
            </a:extLst>
          </p:cNvPr>
          <p:cNvSpPr txBox="1"/>
          <p:nvPr/>
        </p:nvSpPr>
        <p:spPr>
          <a:xfrm>
            <a:off x="2468231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1092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239DA95-B134-4279-A302-E40BF86C370C}"/>
              </a:ext>
            </a:extLst>
          </p:cNvPr>
          <p:cNvGrpSpPr/>
          <p:nvPr/>
        </p:nvGrpSpPr>
        <p:grpSpPr>
          <a:xfrm>
            <a:off x="72528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F2DD26-9897-4C58-98EE-8D6B9846E411}"/>
              </a:ext>
            </a:extLst>
          </p:cNvPr>
          <p:cNvSpPr txBox="1"/>
          <p:nvPr/>
        </p:nvSpPr>
        <p:spPr>
          <a:xfrm>
            <a:off x="70505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ECFBFB-65BC-9151-0D69-912996878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15" t="41111" r="43751" b="50000"/>
          <a:stretch/>
        </p:blipFill>
        <p:spPr>
          <a:xfrm>
            <a:off x="1106882" y="1854111"/>
            <a:ext cx="9713518" cy="1133870"/>
          </a:xfrm>
          <a:prstGeom prst="rect">
            <a:avLst/>
          </a:prstGeom>
        </p:spPr>
      </p:pic>
      <p:pic>
        <p:nvPicPr>
          <p:cNvPr id="9" name="Be hoa am am thanh">
            <a:hlinkClick r:id="" action="ppaction://media"/>
            <a:extLst>
              <a:ext uri="{FF2B5EF4-FFF2-40B4-BE49-F238E27FC236}">
                <a16:creationId xmlns:a16="http://schemas.microsoft.com/office/drawing/2014/main" xmlns="" id="{AA0D0266-F812-8996-C6F4-E9482DB30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D2F9E3-0006-21DC-AA1B-768906FAD2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25" t="39999" r="33125" b="33334"/>
          <a:stretch/>
        </p:blipFill>
        <p:spPr>
          <a:xfrm>
            <a:off x="1577979" y="2438400"/>
            <a:ext cx="98679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8DFC970-5B44-41F8-8EA5-9B7EDD0B3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3179695"/>
            <a:ext cx="776214" cy="498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5CE6068-D0A9-8723-5FF1-6A12688C0A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3" y="5105400"/>
            <a:ext cx="776214" cy="498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D39E26-C48F-0C74-CDE9-ABD0D5EBA3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1" y="2543250"/>
            <a:ext cx="548595" cy="5394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A13DAFE-5346-1AD1-883E-1C8881265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7" y="4489748"/>
            <a:ext cx="548595" cy="539452"/>
          </a:xfrm>
          <a:prstGeom prst="rect">
            <a:avLst/>
          </a:prstGeom>
        </p:spPr>
      </p:pic>
      <p:pic>
        <p:nvPicPr>
          <p:cNvPr id="8" name="Be nhac cu go">
            <a:hlinkClick r:id="" action="ppaction://media"/>
            <a:extLst>
              <a:ext uri="{FF2B5EF4-FFF2-40B4-BE49-F238E27FC236}">
                <a16:creationId xmlns:a16="http://schemas.microsoft.com/office/drawing/2014/main" xmlns="" id="{9A8637C7-5BD5-05BB-1FC9-F97EB56C3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799" y="1524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CD2 Hoa Tau">
            <a:hlinkClick r:id="" action="ppaction://media"/>
            <a:extLst>
              <a:ext uri="{FF2B5EF4-FFF2-40B4-BE49-F238E27FC236}">
                <a16:creationId xmlns:a16="http://schemas.microsoft.com/office/drawing/2014/main" xmlns="" id="{0D8CDDE9-71FC-319E-4807-F90ADAF41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885825"/>
            <a:ext cx="10210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2 Hoa Tau BQ">
            <a:hlinkClick r:id="" action="ppaction://media"/>
            <a:extLst>
              <a:ext uri="{FF2B5EF4-FFF2-40B4-BE49-F238E27FC236}">
                <a16:creationId xmlns:a16="http://schemas.microsoft.com/office/drawing/2014/main" xmlns="" id="{EE9755A3-A55B-2BD9-EC02-AD6F39138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762000"/>
            <a:ext cx="10363200" cy="582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2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bài hoà tấu.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36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b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YÊU LÀN ĐIỆU DÂN CA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9372600" cy="2057400"/>
          </a:xfrm>
        </p:spPr>
        <p:txBody>
          <a:bodyPr/>
          <a:lstStyle/>
          <a:p>
            <a:r>
              <a:rPr lang="en-US" sz="36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Tiết</a:t>
            </a:r>
            <a:r>
              <a:rPr lang="vi-VN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Luyện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gam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</a:t>
            </a:r>
            <a:r>
              <a:rPr lang="en-US" b="1" i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b="1" i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i="1" err="1">
                <a:solidFill>
                  <a:srgbClr val="C00000"/>
                </a:solidFill>
                <a:cs typeface="Times New Roman" panose="02020603050405020304" pitchFamily="18" charset="0"/>
              </a:rPr>
              <a:t>nhạc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 số 2</a:t>
            </a:r>
            <a:endParaRPr lang="en-US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– Hoà tấu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1524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0000FF"/>
                </a:solidFill>
                <a:cs typeface="Times New Roman" panose="02020603050405020304" pitchFamily="18" charset="0"/>
              </a:rPr>
              <a:t>Luyện đọc gam theo mẫu; </a:t>
            </a:r>
            <a:r>
              <a:rPr lang="en-US" b="1" i="1">
                <a:solidFill>
                  <a:srgbClr val="0000FF"/>
                </a:solidFill>
                <a:cs typeface="Times New Roman" panose="02020603050405020304" pitchFamily="18" charset="0"/>
              </a:rPr>
              <a:t>Bài đọc nhạc số 2</a:t>
            </a:r>
            <a:endParaRPr lang="en-US" b="1" kern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C7AD0C-BE25-0891-4241-0E725EFD9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811" y="960790"/>
            <a:ext cx="8706589" cy="54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am Truc Cdur = G BQ">
            <a:hlinkClick r:id="" action="ppaction://media"/>
            <a:extLst>
              <a:ext uri="{FF2B5EF4-FFF2-40B4-BE49-F238E27FC236}">
                <a16:creationId xmlns:a16="http://schemas.microsoft.com/office/drawing/2014/main" xmlns="" id="{E9F95C44-0FF3-461D-A537-04B3EAC9EE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422" y="76200"/>
            <a:ext cx="10882878" cy="637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Gam C theo mau = G BQ">
            <a:hlinkClick r:id="" action="ppaction://media"/>
            <a:extLst>
              <a:ext uri="{FF2B5EF4-FFF2-40B4-BE49-F238E27FC236}">
                <a16:creationId xmlns:a16="http://schemas.microsoft.com/office/drawing/2014/main" xmlns="" id="{E5B05954-9C86-D0DD-1284-D7DD4F6565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47" r="947"/>
          <a:stretch/>
        </p:blipFill>
        <p:spPr>
          <a:xfrm>
            <a:off x="838200" y="685800"/>
            <a:ext cx="105156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57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42607E6-A5FF-ABD0-52D5-9F88CDF34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2" t="25741" r="31875" b="27037"/>
          <a:stretch/>
        </p:blipFill>
        <p:spPr>
          <a:xfrm>
            <a:off x="457200" y="76200"/>
            <a:ext cx="11125139" cy="48577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0179" y="42206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131324" y="4038600"/>
            <a:ext cx="8458200" cy="2003871"/>
            <a:chOff x="1780745" y="4550980"/>
            <a:chExt cx="8458200" cy="2003871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2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4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409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Son, La,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76271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trắng, nốt đen chấm dôi, nốt đen, nốt móc đơn, dấu lặng đen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14660"/>
          <a:stretch/>
        </p:blipFill>
        <p:spPr>
          <a:xfrm>
            <a:off x="381000" y="40622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2514600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4C8B947D-AD73-4CC3-84EB-1922D211DCF9}"/>
              </a:ext>
            </a:extLst>
          </p:cNvPr>
          <p:cNvGrpSpPr/>
          <p:nvPr/>
        </p:nvGrpSpPr>
        <p:grpSpPr>
          <a:xfrm>
            <a:off x="990607" y="2209800"/>
            <a:ext cx="1371588" cy="669472"/>
            <a:chOff x="7162807" y="3640021"/>
            <a:chExt cx="1371588" cy="66947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BC41A92-1A3C-4FFC-BE00-D61FC1601904}"/>
                </a:ext>
              </a:extLst>
            </p:cNvPr>
            <p:cNvSpPr/>
            <p:nvPr/>
          </p:nvSpPr>
          <p:spPr bwMode="auto">
            <a:xfrm>
              <a:off x="7162807" y="3901279"/>
              <a:ext cx="1371588" cy="40821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FF00FF"/>
                  </a:solidFill>
                </a:rPr>
                <a:t>Nhịp lấy đà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FF00FF"/>
                </a:solidFill>
                <a:effectLst/>
                <a:latin typeface="Arial" charset="0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022564DA-0B74-42E4-BA6B-97A387F0ED5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870759" y="3640021"/>
              <a:ext cx="0" cy="25014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9B5CDEE-1F8D-4EC8-A75E-885E868AAF0E}"/>
              </a:ext>
            </a:extLst>
          </p:cNvPr>
          <p:cNvSpPr txBox="1"/>
          <p:nvPr/>
        </p:nvSpPr>
        <p:spPr>
          <a:xfrm>
            <a:off x="1683524" y="6042471"/>
            <a:ext cx="929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4 nét nhạc: 3 nhịp + 5 nhịp + 4 nhịp + 4 nhịp</a:t>
            </a:r>
            <a:endParaRPr lang="vi-VN" sz="2400" i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64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04800"/>
            <a:ext cx="76200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E253FD-8CCE-46A6-8110-D72C8C9E7CC8}"/>
              </a:ext>
            </a:extLst>
          </p:cNvPr>
          <p:cNvSpPr txBox="1"/>
          <p:nvPr/>
        </p:nvSpPr>
        <p:spPr>
          <a:xfrm>
            <a:off x="4800600" y="1595735"/>
            <a:ext cx="2388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1</a:t>
            </a:r>
            <a:endParaRPr lang="vi-VN" sz="2400">
              <a:solidFill>
                <a:srgbClr val="0000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00E2E-319F-411B-98C9-8F8085157ED4}"/>
              </a:ext>
            </a:extLst>
          </p:cNvPr>
          <p:cNvSpPr txBox="1"/>
          <p:nvPr/>
        </p:nvSpPr>
        <p:spPr>
          <a:xfrm>
            <a:off x="4800600" y="4191000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>
                <a:solidFill>
                  <a:srgbClr val="0000FF"/>
                </a:solidFill>
              </a:rPr>
              <a:t>Mẫu tiết tấu 2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6ED0F7-2DDC-204E-95A8-A878C1FA2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610802"/>
            <a:ext cx="5780723" cy="5133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71A0B9D-8A7C-43C0-B7E0-7EAC31DCD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5262265"/>
            <a:ext cx="5760720" cy="513397"/>
          </a:xfrm>
          <a:prstGeom prst="rect">
            <a:avLst/>
          </a:prstGeom>
        </p:spPr>
      </p:pic>
      <p:pic>
        <p:nvPicPr>
          <p:cNvPr id="3" name="Mau Tiet tau 1">
            <a:hlinkClick r:id="" action="ppaction://media"/>
            <a:extLst>
              <a:ext uri="{FF2B5EF4-FFF2-40B4-BE49-F238E27FC236}">
                <a16:creationId xmlns:a16="http://schemas.microsoft.com/office/drawing/2014/main" xmlns="" id="{5BBABE82-49E4-2B13-2EB1-E6220DB78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589692"/>
            <a:ext cx="406400" cy="406400"/>
          </a:xfrm>
          <a:prstGeom prst="rect">
            <a:avLst/>
          </a:prstGeom>
        </p:spPr>
      </p:pic>
      <p:pic>
        <p:nvPicPr>
          <p:cNvPr id="4" name="Mau Tiet tau 2">
            <a:hlinkClick r:id="" action="ppaction://media"/>
            <a:extLst>
              <a:ext uri="{FF2B5EF4-FFF2-40B4-BE49-F238E27FC236}">
                <a16:creationId xmlns:a16="http://schemas.microsoft.com/office/drawing/2014/main" xmlns="" id="{4BF76A76-E44E-9AF0-7317-5F2E9EC1E2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41886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6556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2 nghe mau">
            <a:hlinkClick r:id="" action="ppaction://media"/>
            <a:extLst>
              <a:ext uri="{FF2B5EF4-FFF2-40B4-BE49-F238E27FC236}">
                <a16:creationId xmlns:a16="http://schemas.microsoft.com/office/drawing/2014/main" xmlns="" id="{D07F978E-64C4-5CEA-ACA7-43FF2DAC9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174" y="1447800"/>
            <a:ext cx="10936226" cy="468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8229600" cy="685801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2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45950" y="1118235"/>
            <a:ext cx="219075" cy="466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2191" y="2630805"/>
            <a:ext cx="219075" cy="466725"/>
          </a:xfrm>
          <a:prstGeom prst="rect">
            <a:avLst/>
          </a:prstGeom>
        </p:spPr>
      </p:pic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546531" y="1030627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2509650" y="3937520"/>
            <a:ext cx="603504" cy="590931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3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8906" y="1864994"/>
            <a:ext cx="219075" cy="466725"/>
          </a:xfrm>
          <a:prstGeom prst="rect">
            <a:avLst/>
          </a:prstGeom>
        </p:spPr>
      </p:pic>
      <p:sp>
        <p:nvSpPr>
          <p:cNvPr id="25" name="Left Brace 24"/>
          <p:cNvSpPr/>
          <p:nvPr/>
        </p:nvSpPr>
        <p:spPr bwMode="auto">
          <a:xfrm>
            <a:off x="1545346" y="813435"/>
            <a:ext cx="787825" cy="5511165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21E5044-B782-492E-BE8F-3AFBB68CD0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3622" y="4079557"/>
            <a:ext cx="219075" cy="466725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xmlns="" id="{02382EDD-F97C-4026-ABC5-0C16A6C6DFE4}"/>
              </a:ext>
            </a:extLst>
          </p:cNvPr>
          <p:cNvSpPr/>
          <p:nvPr/>
        </p:nvSpPr>
        <p:spPr bwMode="auto">
          <a:xfrm>
            <a:off x="2054196" y="762000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0410621-8AD3-4C2F-830C-464A646E21CD}"/>
              </a:ext>
            </a:extLst>
          </p:cNvPr>
          <p:cNvSpPr>
            <a:spLocks noChangeAspect="1"/>
          </p:cNvSpPr>
          <p:nvPr/>
        </p:nvSpPr>
        <p:spPr bwMode="auto">
          <a:xfrm>
            <a:off x="2545471" y="251559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95F65AFC-4305-422E-965D-12FD0919ED1E}"/>
              </a:ext>
            </a:extLst>
          </p:cNvPr>
          <p:cNvSpPr>
            <a:spLocks noChangeAspect="1"/>
          </p:cNvSpPr>
          <p:nvPr/>
        </p:nvSpPr>
        <p:spPr bwMode="auto">
          <a:xfrm>
            <a:off x="2561771" y="5583479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4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208FC2B-6FA7-4078-B322-82277F870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6486" y="5701665"/>
            <a:ext cx="219075" cy="4667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735A796-976F-4C80-8F4D-971756451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8796" y="4836795"/>
            <a:ext cx="219075" cy="466725"/>
          </a:xfrm>
          <a:prstGeom prst="rect">
            <a:avLst/>
          </a:prstGeom>
        </p:spPr>
      </p:pic>
      <p:sp>
        <p:nvSpPr>
          <p:cNvPr id="33" name="Left Brace 32">
            <a:extLst>
              <a:ext uri="{FF2B5EF4-FFF2-40B4-BE49-F238E27FC236}">
                <a16:creationId xmlns:a16="http://schemas.microsoft.com/office/drawing/2014/main" xmlns="" id="{BAD2E382-BE60-46B0-9914-CCA92D529301}"/>
              </a:ext>
            </a:extLst>
          </p:cNvPr>
          <p:cNvSpPr/>
          <p:nvPr/>
        </p:nvSpPr>
        <p:spPr bwMode="auto">
          <a:xfrm>
            <a:off x="2034086" y="3733801"/>
            <a:ext cx="583775" cy="2590799"/>
          </a:xfrm>
          <a:prstGeom prst="leftBrace">
            <a:avLst>
              <a:gd name="adj1" fmla="val 8333"/>
              <a:gd name="adj2" fmla="val 48686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C36757E-9D50-45D2-AF32-69065149BE6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781" y="3335654"/>
            <a:ext cx="219075" cy="4667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DDCAF86-2328-CB3A-3B86-E47C4DF23A0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376" t="40000" r="57499" b="51111"/>
          <a:stretch/>
        </p:blipFill>
        <p:spPr>
          <a:xfrm>
            <a:off x="3322446" y="887747"/>
            <a:ext cx="5452110" cy="8229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AAB563B-0433-FBA6-D694-908BC6FEA41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9376" t="40000" r="57499" b="51111"/>
          <a:stretch/>
        </p:blipFill>
        <p:spPr>
          <a:xfrm>
            <a:off x="3322446" y="2372710"/>
            <a:ext cx="5452110" cy="8229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5CB4E29-86E8-D4DB-3D44-C807E6ECEA7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376" t="40000" r="57499" b="51111"/>
          <a:stretch/>
        </p:blipFill>
        <p:spPr>
          <a:xfrm>
            <a:off x="3312824" y="3825230"/>
            <a:ext cx="5452110" cy="8229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FF3EB3C-EB3F-B440-7BD9-54E3DD1F50C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9376" t="40000" r="57499" b="51111"/>
          <a:stretch/>
        </p:blipFill>
        <p:spPr>
          <a:xfrm>
            <a:off x="3332385" y="5440599"/>
            <a:ext cx="5452110" cy="822970"/>
          </a:xfrm>
          <a:prstGeom prst="rect">
            <a:avLst/>
          </a:prstGeom>
        </p:spPr>
      </p:pic>
      <p:pic>
        <p:nvPicPr>
          <p:cNvPr id="3" name="Net nhac 1">
            <a:hlinkClick r:id="" action="ppaction://media"/>
            <a:extLst>
              <a:ext uri="{FF2B5EF4-FFF2-40B4-BE49-F238E27FC236}">
                <a16:creationId xmlns:a16="http://schemas.microsoft.com/office/drawing/2014/main" xmlns="" id="{1064E28B-9619-B383-BB9A-2D78648B9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1038860"/>
            <a:ext cx="406400" cy="406400"/>
          </a:xfrm>
          <a:prstGeom prst="rect">
            <a:avLst/>
          </a:prstGeom>
        </p:spPr>
      </p:pic>
      <p:pic>
        <p:nvPicPr>
          <p:cNvPr id="4" name="Net nhac 2">
            <a:hlinkClick r:id="" action="ppaction://media"/>
            <a:extLst>
              <a:ext uri="{FF2B5EF4-FFF2-40B4-BE49-F238E27FC236}">
                <a16:creationId xmlns:a16="http://schemas.microsoft.com/office/drawing/2014/main" xmlns="" id="{F0455515-7039-6764-5BD5-F29BA5249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2563140"/>
            <a:ext cx="406400" cy="406400"/>
          </a:xfrm>
          <a:prstGeom prst="rect">
            <a:avLst/>
          </a:prstGeom>
        </p:spPr>
      </p:pic>
      <p:pic>
        <p:nvPicPr>
          <p:cNvPr id="6" name="Net nhac 1 + 2">
            <a:hlinkClick r:id="" action="ppaction://media"/>
            <a:extLst>
              <a:ext uri="{FF2B5EF4-FFF2-40B4-BE49-F238E27FC236}">
                <a16:creationId xmlns:a16="http://schemas.microsoft.com/office/drawing/2014/main" xmlns="" id="{1D1EF89C-B30B-0D86-9DF0-19129AC461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1803036"/>
            <a:ext cx="406400" cy="406400"/>
          </a:xfrm>
          <a:prstGeom prst="rect">
            <a:avLst/>
          </a:prstGeom>
        </p:spPr>
      </p:pic>
      <p:pic>
        <p:nvPicPr>
          <p:cNvPr id="7" name="Net nhac 3">
            <a:hlinkClick r:id="" action="ppaction://media"/>
            <a:extLst>
              <a:ext uri="{FF2B5EF4-FFF2-40B4-BE49-F238E27FC236}">
                <a16:creationId xmlns:a16="http://schemas.microsoft.com/office/drawing/2014/main" xmlns="" id="{C15AE155-7274-57C6-DF3A-AD01976831B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4029785"/>
            <a:ext cx="406400" cy="406400"/>
          </a:xfrm>
          <a:prstGeom prst="rect">
            <a:avLst/>
          </a:prstGeom>
        </p:spPr>
      </p:pic>
      <p:pic>
        <p:nvPicPr>
          <p:cNvPr id="18" name="Net nhac 4">
            <a:hlinkClick r:id="" action="ppaction://media"/>
            <a:extLst>
              <a:ext uri="{FF2B5EF4-FFF2-40B4-BE49-F238E27FC236}">
                <a16:creationId xmlns:a16="http://schemas.microsoft.com/office/drawing/2014/main" xmlns="" id="{9FDD72D1-3AFA-50DE-2CAE-83A59442EB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5615940"/>
            <a:ext cx="406400" cy="406400"/>
          </a:xfrm>
          <a:prstGeom prst="rect">
            <a:avLst/>
          </a:prstGeom>
        </p:spPr>
      </p:pic>
      <p:pic>
        <p:nvPicPr>
          <p:cNvPr id="21" name="Net nhac 3 + 4">
            <a:hlinkClick r:id="" action="ppaction://media"/>
            <a:extLst>
              <a:ext uri="{FF2B5EF4-FFF2-40B4-BE49-F238E27FC236}">
                <a16:creationId xmlns:a16="http://schemas.microsoft.com/office/drawing/2014/main" xmlns="" id="{5B075652-1154-E8A2-1FBA-45BBDA30BD4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61600" y="4866957"/>
            <a:ext cx="406400" cy="406400"/>
          </a:xfrm>
          <a:prstGeom prst="rect">
            <a:avLst/>
          </a:prstGeom>
        </p:spPr>
      </p:pic>
      <p:pic>
        <p:nvPicPr>
          <p:cNvPr id="22" name="Bai doc nhac 2 am thanh">
            <a:hlinkClick r:id="" action="ppaction://media"/>
            <a:extLst>
              <a:ext uri="{FF2B5EF4-FFF2-40B4-BE49-F238E27FC236}">
                <a16:creationId xmlns:a16="http://schemas.microsoft.com/office/drawing/2014/main" xmlns="" id="{678FC7BD-6CB3-B851-D449-C77C82B4BEE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257971" y="3342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6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 animBg="1"/>
      <p:bldP spid="25" grpId="0" animBg="1"/>
      <p:bldP spid="28" grpId="0" animBg="1"/>
      <p:bldP spid="28" grpId="1" animBg="1"/>
      <p:bldP spid="29" grpId="0" animBg="1"/>
      <p:bldP spid="30" grpId="0" animBg="1"/>
      <p:bldP spid="33" grpId="0" animBg="1"/>
      <p:bldP spid="33" grpId="1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7086</TotalTime>
  <Words>214</Words>
  <Application>Microsoft Office PowerPoint</Application>
  <PresentationFormat>Custom</PresentationFormat>
  <Paragraphs>48</Paragraphs>
  <Slides>17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Giáo viên: ĐỗThị Thu Hà Trường: THCS An Viên</vt:lpstr>
      <vt:lpstr>Chủ đề 2 EM YÊU LÀN ĐIỆU DÂN CA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Hoà tấu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255</cp:revision>
  <dcterms:created xsi:type="dcterms:W3CDTF">2006-11-06T13:45:38Z</dcterms:created>
  <dcterms:modified xsi:type="dcterms:W3CDTF">2022-10-18T02:46:09Z</dcterms:modified>
</cp:coreProperties>
</file>