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31" r:id="rId2"/>
    <p:sldId id="292" r:id="rId3"/>
    <p:sldId id="359" r:id="rId4"/>
    <p:sldId id="339" r:id="rId5"/>
    <p:sldId id="390" r:id="rId6"/>
    <p:sldId id="315" r:id="rId7"/>
    <p:sldId id="338" r:id="rId8"/>
    <p:sldId id="368" r:id="rId9"/>
    <p:sldId id="310" r:id="rId10"/>
    <p:sldId id="375" r:id="rId11"/>
    <p:sldId id="389" r:id="rId12"/>
    <p:sldId id="385" r:id="rId13"/>
    <p:sldId id="376" r:id="rId14"/>
    <p:sldId id="345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356" autoAdjust="0"/>
  </p:normalViewPr>
  <p:slideViewPr>
    <p:cSldViewPr>
      <p:cViewPr varScale="1">
        <p:scale>
          <a:sx n="92" d="100"/>
          <a:sy n="92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7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0.png"/><Relationship Id="rId5" Type="http://schemas.microsoft.com/office/2007/relationships/media" Target="../media/media15.wav"/><Relationship Id="rId10" Type="http://schemas.openxmlformats.org/officeDocument/2006/relationships/image" Target="../media/image20.png"/><Relationship Id="rId4" Type="http://schemas.openxmlformats.org/officeDocument/2006/relationships/audio" Target="../media/media1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14.png"/><Relationship Id="rId3" Type="http://schemas.microsoft.com/office/2007/relationships/media" Target="../media/media6.wav"/><Relationship Id="rId21" Type="http://schemas.openxmlformats.org/officeDocument/2006/relationships/image" Target="../media/image10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3.png"/><Relationship Id="rId2" Type="http://schemas.openxmlformats.org/officeDocument/2006/relationships/audio" Target="../media/media5.wav"/><Relationship Id="rId16" Type="http://schemas.openxmlformats.org/officeDocument/2006/relationships/image" Target="../media/image12.gif"/><Relationship Id="rId20" Type="http://schemas.openxmlformats.org/officeDocument/2006/relationships/image" Target="../media/image1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wav"/><Relationship Id="rId19" Type="http://schemas.openxmlformats.org/officeDocument/2006/relationships/image" Target="../media/image15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 advTm="5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734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9B829E-210F-93D0-56C6-6D0188335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3 Hoa tau">
            <a:hlinkClick r:id="" action="ppaction://media"/>
            <a:extLst>
              <a:ext uri="{FF2B5EF4-FFF2-40B4-BE49-F238E27FC236}">
                <a16:creationId xmlns:a16="http://schemas.microsoft.com/office/drawing/2014/main" xmlns="" id="{2A3E69A9-C90B-6364-0237-E55F58399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914400"/>
            <a:ext cx="102870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xmlns="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31570"/>
            <a:ext cx="10439400" cy="5872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19200" y="2438400"/>
            <a:ext cx="96012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3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3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9969DD-537E-1D83-DA32-9916B142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13" y="762000"/>
            <a:ext cx="8572173" cy="59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doc quang theo mau BQ">
            <a:hlinkClick r:id="" action="ppaction://media"/>
            <a:extLst>
              <a:ext uri="{FF2B5EF4-FFF2-40B4-BE49-F238E27FC236}">
                <a16:creationId xmlns:a16="http://schemas.microsoft.com/office/drawing/2014/main" xmlns="" id="{1A475016-4C76-DAFE-FB00-D603DD6B0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04800"/>
            <a:ext cx="10501826" cy="60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0179" y="42206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038600"/>
            <a:ext cx="8458200" cy="2003871"/>
            <a:chOff x="1780745" y="4550980"/>
            <a:chExt cx="8458200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4144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dôi, 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381000" y="40622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683524" y="6042471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2D5777-A094-F60B-D392-4655B9C1B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3" t="27778" r="32501" b="27778"/>
          <a:stretch/>
        </p:blipFill>
        <p:spPr>
          <a:xfrm>
            <a:off x="1524000" y="135826"/>
            <a:ext cx="9052223" cy="39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0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328F29-8C1F-EAB2-9D28-366CD0BD6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60" y="2782992"/>
            <a:ext cx="6035040" cy="46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92F9E3-1FD2-9985-B287-F80C1F012A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52" b="5568"/>
          <a:stretch/>
        </p:blipFill>
        <p:spPr bwMode="auto">
          <a:xfrm>
            <a:off x="3261360" y="5511313"/>
            <a:ext cx="6106941" cy="446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Mau TietTau 1">
            <a:hlinkClick r:id="" action="ppaction://media"/>
            <a:extLst>
              <a:ext uri="{FF2B5EF4-FFF2-40B4-BE49-F238E27FC236}">
                <a16:creationId xmlns:a16="http://schemas.microsoft.com/office/drawing/2014/main" xmlns="" id="{F883E0FE-CBE0-752D-38D4-E1A57B38B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2842936"/>
            <a:ext cx="406400" cy="406400"/>
          </a:xfrm>
          <a:prstGeom prst="rect">
            <a:avLst/>
          </a:prstGeom>
        </p:spPr>
      </p:pic>
      <p:pic>
        <p:nvPicPr>
          <p:cNvPr id="6" name="Mau TietTau 2">
            <a:hlinkClick r:id="" action="ppaction://media"/>
            <a:extLst>
              <a:ext uri="{FF2B5EF4-FFF2-40B4-BE49-F238E27FC236}">
                <a16:creationId xmlns:a16="http://schemas.microsoft.com/office/drawing/2014/main" xmlns="" id="{8C3EE17D-9277-B7C8-2104-63208B6406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55517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docNhac 3 nghe mau">
            <a:hlinkClick r:id="" action="ppaction://media"/>
            <a:extLst>
              <a:ext uri="{FF2B5EF4-FFF2-40B4-BE49-F238E27FC236}">
                <a16:creationId xmlns:a16="http://schemas.microsoft.com/office/drawing/2014/main" xmlns="" id="{6CC6A5F9-D430-4DB4-9036-66765F6CD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0"/>
          <a:stretch/>
        </p:blipFill>
        <p:spPr>
          <a:xfrm>
            <a:off x="838200" y="685800"/>
            <a:ext cx="10391361" cy="58644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994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235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933575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96694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950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32390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66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1441240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932515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1948815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3530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40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AD2E382-BE60-46B0-9914-CCA92D529301}"/>
              </a:ext>
            </a:extLst>
          </p:cNvPr>
          <p:cNvSpPr/>
          <p:nvPr/>
        </p:nvSpPr>
        <p:spPr bwMode="auto">
          <a:xfrm>
            <a:off x="1421130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5654"/>
            <a:ext cx="219075" cy="466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101AA6-E490-EE8C-7BD8-FDE5C1C3D3F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7500" b="53333"/>
          <a:stretch/>
        </p:blipFill>
        <p:spPr>
          <a:xfrm>
            <a:off x="2587444" y="914400"/>
            <a:ext cx="7334631" cy="8504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A0601B3-C3F6-EFAE-6FC7-CC4C39365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6875" b="53333"/>
          <a:stretch/>
        </p:blipFill>
        <p:spPr>
          <a:xfrm>
            <a:off x="2587444" y="2394099"/>
            <a:ext cx="7440930" cy="8504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579A70B-FAFB-D366-39C9-99E3FE01AF5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51111" r="46875" b="40000"/>
          <a:stretch/>
        </p:blipFill>
        <p:spPr>
          <a:xfrm>
            <a:off x="2587444" y="3873998"/>
            <a:ext cx="7440930" cy="850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88AD12F-7026-C7A7-4C7B-C622A47F6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6875" b="52222"/>
          <a:stretch/>
        </p:blipFill>
        <p:spPr>
          <a:xfrm>
            <a:off x="2587444" y="5475767"/>
            <a:ext cx="7440930" cy="956691"/>
          </a:xfrm>
          <a:prstGeom prst="rect">
            <a:avLst/>
          </a:prstGeom>
        </p:spPr>
      </p:pic>
      <p:pic>
        <p:nvPicPr>
          <p:cNvPr id="2" name="DocNhac Cau 1">
            <a:hlinkClick r:id="" action="ppaction://media"/>
            <a:extLst>
              <a:ext uri="{FF2B5EF4-FFF2-40B4-BE49-F238E27FC236}">
                <a16:creationId xmlns:a16="http://schemas.microsoft.com/office/drawing/2014/main" xmlns="" id="{939BA714-E4FC-312E-0CC1-CE10AC48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1054735"/>
            <a:ext cx="406400" cy="406400"/>
          </a:xfrm>
          <a:prstGeom prst="rect">
            <a:avLst/>
          </a:prstGeom>
        </p:spPr>
      </p:pic>
      <p:pic>
        <p:nvPicPr>
          <p:cNvPr id="5" name="DocNhac Cau 2">
            <a:hlinkClick r:id="" action="ppaction://media"/>
            <a:extLst>
              <a:ext uri="{FF2B5EF4-FFF2-40B4-BE49-F238E27FC236}">
                <a16:creationId xmlns:a16="http://schemas.microsoft.com/office/drawing/2014/main" xmlns="" id="{FC17436E-A853-5578-80F9-681B1C5E07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2567305"/>
            <a:ext cx="406400" cy="406400"/>
          </a:xfrm>
          <a:prstGeom prst="rect">
            <a:avLst/>
          </a:prstGeom>
        </p:spPr>
      </p:pic>
      <p:pic>
        <p:nvPicPr>
          <p:cNvPr id="12" name="DocNhac Cau 3 ">
            <a:hlinkClick r:id="" action="ppaction://media"/>
            <a:extLst>
              <a:ext uri="{FF2B5EF4-FFF2-40B4-BE49-F238E27FC236}">
                <a16:creationId xmlns:a16="http://schemas.microsoft.com/office/drawing/2014/main" xmlns="" id="{46A13F4A-9240-C7E5-C789-FDD9B71803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4016057"/>
            <a:ext cx="406400" cy="406400"/>
          </a:xfrm>
          <a:prstGeom prst="rect">
            <a:avLst/>
          </a:prstGeom>
        </p:spPr>
      </p:pic>
      <p:pic>
        <p:nvPicPr>
          <p:cNvPr id="14" name="DocNhac Cau 4">
            <a:hlinkClick r:id="" action="ppaction://media"/>
            <a:extLst>
              <a:ext uri="{FF2B5EF4-FFF2-40B4-BE49-F238E27FC236}">
                <a16:creationId xmlns:a16="http://schemas.microsoft.com/office/drawing/2014/main" xmlns="" id="{1554BFB9-1AE8-E213-F571-C7A9C2C00F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5648884"/>
            <a:ext cx="406400" cy="406400"/>
          </a:xfrm>
          <a:prstGeom prst="rect">
            <a:avLst/>
          </a:prstGeom>
        </p:spPr>
      </p:pic>
      <p:pic>
        <p:nvPicPr>
          <p:cNvPr id="15" name="DocNhac Cau 3 - 4">
            <a:hlinkClick r:id="" action="ppaction://media"/>
            <a:extLst>
              <a:ext uri="{FF2B5EF4-FFF2-40B4-BE49-F238E27FC236}">
                <a16:creationId xmlns:a16="http://schemas.microsoft.com/office/drawing/2014/main" xmlns="" id="{957773C8-8D5D-295B-F7A3-650D864D78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4836403"/>
            <a:ext cx="406400" cy="406400"/>
          </a:xfrm>
          <a:prstGeom prst="rect">
            <a:avLst/>
          </a:prstGeom>
        </p:spPr>
      </p:pic>
      <p:pic>
        <p:nvPicPr>
          <p:cNvPr id="17" name="Bai doc nhac 3 nghe mau">
            <a:hlinkClick r:id="" action="ppaction://media"/>
            <a:extLst>
              <a:ext uri="{FF2B5EF4-FFF2-40B4-BE49-F238E27FC236}">
                <a16:creationId xmlns:a16="http://schemas.microsoft.com/office/drawing/2014/main" xmlns="" id="{E62C4DA8-160E-46C6-0A40-1EBA1015C91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8526" y="3406617"/>
            <a:ext cx="406400" cy="406400"/>
          </a:xfrm>
          <a:prstGeom prst="rect">
            <a:avLst/>
          </a:prstGeom>
        </p:spPr>
      </p:pic>
      <p:pic>
        <p:nvPicPr>
          <p:cNvPr id="19" name="DocNhac Cau 1 - 2">
            <a:hlinkClick r:id="" action="ppaction://media"/>
            <a:extLst>
              <a:ext uri="{FF2B5EF4-FFF2-40B4-BE49-F238E27FC236}">
                <a16:creationId xmlns:a16="http://schemas.microsoft.com/office/drawing/2014/main" xmlns="" id="{A849AB1E-DD2D-C30B-DB4E-E8B8BA187E7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76372" y="1811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Bai doc nhac so 3 BQ">
            <a:hlinkClick r:id="" action="ppaction://media"/>
            <a:extLst>
              <a:ext uri="{FF2B5EF4-FFF2-40B4-BE49-F238E27FC236}">
                <a16:creationId xmlns:a16="http://schemas.microsoft.com/office/drawing/2014/main" xmlns="" id="{B8A05124-2404-5A5A-952A-0256B6BAF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79" y="685800"/>
            <a:ext cx="10608521" cy="5967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7279</TotalTime>
  <Words>225</Words>
  <Application>Microsoft Office PowerPoint</Application>
  <PresentationFormat>Custom</PresentationFormat>
  <Paragraphs>52</Paragraphs>
  <Slides>16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Giáo viên: Đỗ Thị Thu Hà Trường: THCS An Viên</vt:lpstr>
      <vt:lpstr>Chủ đề 3 BIẾT ƠN THẦY CÔ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255</cp:revision>
  <dcterms:created xsi:type="dcterms:W3CDTF">2006-11-06T13:45:38Z</dcterms:created>
  <dcterms:modified xsi:type="dcterms:W3CDTF">2022-09-12T21:29:37Z</dcterms:modified>
</cp:coreProperties>
</file>