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4"/>
  </p:notesMasterIdLst>
  <p:sldIdLst>
    <p:sldId id="358" r:id="rId2"/>
    <p:sldId id="359" r:id="rId3"/>
    <p:sldId id="396" r:id="rId4"/>
    <p:sldId id="389" r:id="rId5"/>
    <p:sldId id="385" r:id="rId6"/>
    <p:sldId id="376" r:id="rId7"/>
    <p:sldId id="346" r:id="rId8"/>
    <p:sldId id="393" r:id="rId9"/>
    <p:sldId id="394" r:id="rId10"/>
    <p:sldId id="362" r:id="rId11"/>
    <p:sldId id="390" r:id="rId12"/>
    <p:sldId id="372" r:id="rId1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0000FF"/>
    <a:srgbClr val="FF00FF"/>
    <a:srgbClr val="FFE36D"/>
    <a:srgbClr val="FFF1B3"/>
    <a:srgbClr val="CC00CC"/>
    <a:srgbClr val="C8FFFF"/>
    <a:srgbClr val="FF9900"/>
    <a:srgbClr val="FF704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356" autoAdjust="0"/>
  </p:normalViewPr>
  <p:slideViewPr>
    <p:cSldViewPr>
      <p:cViewPr varScale="1">
        <p:scale>
          <a:sx n="92" d="100"/>
          <a:sy n="92" d="100"/>
        </p:scale>
        <p:origin x="-498" y="-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551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microsoft.com/office/2007/relationships/media" Target="../media/media2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9.png"/><Relationship Id="rId5" Type="http://schemas.microsoft.com/office/2007/relationships/media" Target="../media/media3.wav"/><Relationship Id="rId10" Type="http://schemas.openxmlformats.org/officeDocument/2006/relationships/image" Target="../media/image8.png"/><Relationship Id="rId4" Type="http://schemas.openxmlformats.org/officeDocument/2006/relationships/audio" Target="../media/media2.wav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Đỗ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Thu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Hà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An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7</a:t>
            </a:r>
          </a:p>
        </p:txBody>
      </p:sp>
    </p:spTree>
    <p:extLst>
      <p:ext uri="{BB962C8B-B14F-4D97-AF65-F5344CB8AC3E}">
        <p14:creationId xmlns:p14="http://schemas.microsoft.com/office/powerpoint/2010/main" val="34649245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11887200" cy="6096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III. </a:t>
            </a:r>
            <a:r>
              <a:rPr lang="en-US" sz="3200" b="1" dirty="0" err="1">
                <a:solidFill>
                  <a:srgbClr val="0000FF"/>
                </a:solidFill>
              </a:rPr>
              <a:t>Trải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nghiệm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và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err="1">
                <a:solidFill>
                  <a:srgbClr val="0000FF"/>
                </a:solidFill>
              </a:rPr>
              <a:t>khám</a:t>
            </a:r>
            <a:r>
              <a:rPr lang="en-US" sz="3200" b="1">
                <a:solidFill>
                  <a:srgbClr val="0000FF"/>
                </a:solidFill>
              </a:rPr>
              <a:t> phá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D59945C-B59C-F5EB-0CA4-8772E5963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1600"/>
            <a:ext cx="103251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07364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10CC5EA-8687-FE42-15A8-97AEC6FA9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455" y="152400"/>
            <a:ext cx="10051089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04259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4" r="2135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2255837"/>
            <a:ext cx="8382000" cy="34591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>
                <a:solidFill>
                  <a:srgbClr val="0000FF"/>
                </a:solidFill>
              </a:rPr>
              <a:t>Ôn tập các nội dung đã học ở Chủ đề 3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581400"/>
            <a:ext cx="2672071" cy="308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8090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514600" y="533400"/>
            <a:ext cx="7467600" cy="1470025"/>
          </a:xfrm>
          <a:solidFill>
            <a:schemeClr val="lt1">
              <a:alpha val="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4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 đề 3</a:t>
            </a:r>
            <a:br>
              <a:rPr lang="en-US" sz="4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4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BIẾT ƠN THẦY CÔ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75"/>
            <a:ext cx="1727200" cy="1930400"/>
          </a:xfrm>
          <a:prstGeom prst="rect">
            <a:avLst/>
          </a:prstGeom>
        </p:spPr>
      </p:pic>
      <p:sp>
        <p:nvSpPr>
          <p:cNvPr id="6" name="Subtitle 6"/>
          <p:cNvSpPr>
            <a:spLocks noGrp="1"/>
          </p:cNvSpPr>
          <p:nvPr>
            <p:ph type="subTitle" idx="1"/>
          </p:nvPr>
        </p:nvSpPr>
        <p:spPr>
          <a:xfrm>
            <a:off x="2032000" y="2514600"/>
            <a:ext cx="8483600" cy="3733800"/>
          </a:xfrm>
        </p:spPr>
        <p:txBody>
          <a:bodyPr/>
          <a:lstStyle/>
          <a:p>
            <a:r>
              <a:rPr lang="en-US" sz="4000" b="1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vi-VN" sz="40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  <a:p>
            <a:pPr algn="just"/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</a:t>
            </a:r>
            <a:r>
              <a:rPr lang="en-US" b="1">
                <a:solidFill>
                  <a:srgbClr val="0000FF"/>
                </a:solidFill>
                <a:latin typeface="+mj-lt"/>
              </a:rPr>
              <a:t> </a:t>
            </a:r>
            <a:r>
              <a:rPr lang="en-US" b="1">
                <a:solidFill>
                  <a:srgbClr val="C00000"/>
                </a:solidFill>
                <a:latin typeface="+mj-lt"/>
              </a:rPr>
              <a:t>Ôn tập bài hoà tấu</a:t>
            </a:r>
            <a:endParaRPr lang="en-US" b="1" dirty="0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</a:t>
            </a:r>
            <a:r>
              <a:rPr lang="en-US" b="1">
                <a:solidFill>
                  <a:srgbClr val="0000FF"/>
                </a:solidFill>
                <a:latin typeface="+mj-lt"/>
              </a:rPr>
              <a:t> </a:t>
            </a:r>
            <a:r>
              <a:rPr lang="en-US" b="1">
                <a:solidFill>
                  <a:srgbClr val="C00000"/>
                </a:solidFill>
                <a:latin typeface="+mj-lt"/>
              </a:rPr>
              <a:t>Ôn </a:t>
            </a:r>
            <a:r>
              <a:rPr lang="en-US" b="1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b="1">
                <a:solidFill>
                  <a:srgbClr val="C00000"/>
                </a:solidFill>
                <a:latin typeface="+mj-lt"/>
              </a:rPr>
              <a:t> bài hát </a:t>
            </a:r>
            <a:r>
              <a:rPr lang="en-US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học đầu tiên</a:t>
            </a:r>
            <a:endParaRPr lang="en-US" b="1" i="1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Trải nghiệm và khám phá</a:t>
            </a:r>
            <a:endParaRPr lang="en-US" b="1" dirty="0">
              <a:solidFill>
                <a:srgbClr val="C00000"/>
              </a:solidFill>
              <a:latin typeface="+mj-lt"/>
            </a:endParaRPr>
          </a:p>
          <a:p>
            <a:pPr algn="just"/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34480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24144"/>
            <a:ext cx="12039600" cy="842656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I. </a:t>
            </a:r>
            <a:r>
              <a:rPr lang="en-US" sz="3200" b="1">
                <a:solidFill>
                  <a:srgbClr val="0000FF"/>
                </a:solidFill>
              </a:rPr>
              <a:t>Ôn tập bài hoà tấu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4B219E7-9D78-AD34-4E7A-E926A4FAD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43539"/>
            <a:ext cx="10449417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0322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48200" y="381000"/>
            <a:ext cx="2286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KÈN PHÍM 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1930" y="1976768"/>
            <a:ext cx="219075" cy="466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1930" y="4305300"/>
            <a:ext cx="219075" cy="466725"/>
          </a:xfrm>
          <a:prstGeom prst="rect">
            <a:avLst/>
          </a:prstGeom>
        </p:spPr>
      </p:pic>
      <p:sp>
        <p:nvSpPr>
          <p:cNvPr id="32" name="Left Brace 31"/>
          <p:cNvSpPr/>
          <p:nvPr/>
        </p:nvSpPr>
        <p:spPr bwMode="auto">
          <a:xfrm>
            <a:off x="1094792" y="1693886"/>
            <a:ext cx="466725" cy="3154922"/>
          </a:xfrm>
          <a:prstGeom prst="leftBrace">
            <a:avLst>
              <a:gd name="adj1" fmla="val 8333"/>
              <a:gd name="adj2" fmla="val 5129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5531" y="3147522"/>
            <a:ext cx="219075" cy="466725"/>
          </a:xfrm>
          <a:prstGeom prst="rect">
            <a:avLst/>
          </a:prstGeom>
        </p:spPr>
      </p:pic>
      <p:sp>
        <p:nvSpPr>
          <p:cNvPr id="19" name="Oval 18"/>
          <p:cNvSpPr>
            <a:spLocks noChangeAspect="1"/>
          </p:cNvSpPr>
          <p:nvPr/>
        </p:nvSpPr>
        <p:spPr bwMode="auto">
          <a:xfrm>
            <a:off x="1468439" y="1848568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41ED4F4A-9CD0-4FF7-9109-E1087B6583FC}"/>
              </a:ext>
            </a:extLst>
          </p:cNvPr>
          <p:cNvSpPr>
            <a:spLocks noChangeAspect="1"/>
          </p:cNvSpPr>
          <p:nvPr/>
        </p:nvSpPr>
        <p:spPr bwMode="auto">
          <a:xfrm>
            <a:off x="1468439" y="4157304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2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D08E89-CFC7-0064-C593-49984191AB4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638" t="30630" r="50625" b="60620"/>
          <a:stretch/>
        </p:blipFill>
        <p:spPr>
          <a:xfrm>
            <a:off x="2227691" y="1635228"/>
            <a:ext cx="7557787" cy="9361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3EFDA5E-ECC6-5E5D-28A3-81E5D2B14DC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638" t="30630" r="50000" b="58889"/>
          <a:stretch/>
        </p:blipFill>
        <p:spPr>
          <a:xfrm>
            <a:off x="2227691" y="3962400"/>
            <a:ext cx="7676659" cy="1121307"/>
          </a:xfrm>
          <a:prstGeom prst="rect">
            <a:avLst/>
          </a:prstGeom>
        </p:spPr>
      </p:pic>
      <p:pic>
        <p:nvPicPr>
          <p:cNvPr id="8" name="Be ken phim Cau 1">
            <a:hlinkClick r:id="" action="ppaction://media"/>
            <a:extLst>
              <a:ext uri="{FF2B5EF4-FFF2-40B4-BE49-F238E27FC236}">
                <a16:creationId xmlns:a16="http://schemas.microsoft.com/office/drawing/2014/main" xmlns="" id="{178F3AFB-9796-8EAC-A910-5E809DF15A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71880" y="1873895"/>
            <a:ext cx="406400" cy="406400"/>
          </a:xfrm>
          <a:prstGeom prst="rect">
            <a:avLst/>
          </a:prstGeom>
        </p:spPr>
      </p:pic>
      <p:pic>
        <p:nvPicPr>
          <p:cNvPr id="9" name="Be ken phim Cau 2">
            <a:hlinkClick r:id="" action="ppaction://media"/>
            <a:extLst>
              <a:ext uri="{FF2B5EF4-FFF2-40B4-BE49-F238E27FC236}">
                <a16:creationId xmlns:a16="http://schemas.microsoft.com/office/drawing/2014/main" xmlns="" id="{BF895144-E706-099F-0715-01D05F2289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71880" y="4247877"/>
            <a:ext cx="406400" cy="406400"/>
          </a:xfrm>
          <a:prstGeom prst="rect">
            <a:avLst/>
          </a:prstGeom>
        </p:spPr>
      </p:pic>
      <p:pic>
        <p:nvPicPr>
          <p:cNvPr id="10" name="Be ken phim">
            <a:hlinkClick r:id="" action="ppaction://media"/>
            <a:extLst>
              <a:ext uri="{FF2B5EF4-FFF2-40B4-BE49-F238E27FC236}">
                <a16:creationId xmlns:a16="http://schemas.microsoft.com/office/drawing/2014/main" xmlns="" id="{1EEAAE6D-7D18-1B47-44C0-8402E7AD568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71880" y="31776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550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0" y="681335"/>
            <a:ext cx="29718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ĐỆM HỢP ÂM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A38A8CB-2469-4235-B90B-417DFFFFF5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1600200" y="4267200"/>
            <a:ext cx="2362200" cy="118753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4A9FD0A-1A59-420B-BEC9-1E95F3BE1063}"/>
              </a:ext>
            </a:extLst>
          </p:cNvPr>
          <p:cNvGrpSpPr/>
          <p:nvPr/>
        </p:nvGrpSpPr>
        <p:grpSpPr>
          <a:xfrm>
            <a:off x="2391075" y="4989576"/>
            <a:ext cx="1158240" cy="447685"/>
            <a:chOff x="9582912" y="5110951"/>
            <a:chExt cx="1158240" cy="37358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C86B4D64-1953-4E9B-8151-45989A0F1D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07D0F224-ABF2-4193-8A03-D1EA87344BFB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89314631-13AC-4697-A970-C59364D54348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C07F83-0652-4284-92A7-B26BDE0BBCF3}"/>
              </a:ext>
            </a:extLst>
          </p:cNvPr>
          <p:cNvSpPr txBox="1"/>
          <p:nvPr/>
        </p:nvSpPr>
        <p:spPr>
          <a:xfrm>
            <a:off x="1605550" y="5486400"/>
            <a:ext cx="24224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C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Đô trưởng)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3B9AD441-AE26-45B4-8297-DE8951D62A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0" r="39138" b="50000"/>
          <a:stretch/>
        </p:blipFill>
        <p:spPr>
          <a:xfrm>
            <a:off x="4992410" y="4268969"/>
            <a:ext cx="2246590" cy="118753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2239DA95-B134-4279-A302-E40BF86C370C}"/>
              </a:ext>
            </a:extLst>
          </p:cNvPr>
          <p:cNvGrpSpPr/>
          <p:nvPr/>
        </p:nvGrpSpPr>
        <p:grpSpPr>
          <a:xfrm>
            <a:off x="5623560" y="4991345"/>
            <a:ext cx="1158240" cy="447685"/>
            <a:chOff x="9582912" y="5110951"/>
            <a:chExt cx="1158240" cy="37358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FF75C8EF-E0E3-404A-B2C9-B8AAA790D2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618F2F91-8EB2-4D17-BE62-220396D0EA36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36D53B77-D427-4EE9-8B88-E552E565D51A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9F2DD26-9897-4C58-98EE-8D6B9846E411}"/>
              </a:ext>
            </a:extLst>
          </p:cNvPr>
          <p:cNvSpPr txBox="1"/>
          <p:nvPr/>
        </p:nvSpPr>
        <p:spPr>
          <a:xfrm>
            <a:off x="4923313" y="5488169"/>
            <a:ext cx="25378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F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Pha trưởng)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E21813E-B400-6093-A125-AECAC8FCAF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25" t="41111" r="42892" b="48118"/>
          <a:stretch/>
        </p:blipFill>
        <p:spPr>
          <a:xfrm>
            <a:off x="1752600" y="1636961"/>
            <a:ext cx="8686800" cy="11965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96B3C17-08C4-02FF-B17B-3494A6662A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8404671" y="4267200"/>
            <a:ext cx="2362200" cy="118753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37AD00C2-120E-3F3B-CC11-F46D7443218C}"/>
              </a:ext>
            </a:extLst>
          </p:cNvPr>
          <p:cNvGrpSpPr/>
          <p:nvPr/>
        </p:nvGrpSpPr>
        <p:grpSpPr>
          <a:xfrm>
            <a:off x="8548248" y="4989576"/>
            <a:ext cx="1158240" cy="447685"/>
            <a:chOff x="9582912" y="5110951"/>
            <a:chExt cx="1158240" cy="37358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68169DA6-09C0-CDC7-43A9-BE071FE8B964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F81E6CAE-396C-F277-AD27-B295118AA0CD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76C84B5F-750D-A387-007F-5AB81EE7B7B2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610B902-40FD-80ED-8FA5-5F19DED73C6B}"/>
              </a:ext>
            </a:extLst>
          </p:cNvPr>
          <p:cNvSpPr txBox="1"/>
          <p:nvPr/>
        </p:nvSpPr>
        <p:spPr>
          <a:xfrm>
            <a:off x="8345901" y="5486400"/>
            <a:ext cx="25506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G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Son trưởng)</a:t>
            </a:r>
          </a:p>
        </p:txBody>
      </p:sp>
      <p:pic>
        <p:nvPicPr>
          <p:cNvPr id="5" name="Be hoa am am thanh">
            <a:hlinkClick r:id="" action="ppaction://media"/>
            <a:extLst>
              <a:ext uri="{FF2B5EF4-FFF2-40B4-BE49-F238E27FC236}">
                <a16:creationId xmlns:a16="http://schemas.microsoft.com/office/drawing/2014/main" xmlns="" id="{E9E1FEFB-733D-3121-6CFE-1E8FC29CAE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2971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495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95799" y="762000"/>
            <a:ext cx="320040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NHẠC CỤ GÕ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AC6BFA-D8D6-764D-905F-64A9D11BA7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50" t="33333" r="36250" b="36667"/>
          <a:stretch/>
        </p:blipFill>
        <p:spPr>
          <a:xfrm>
            <a:off x="1600200" y="2438400"/>
            <a:ext cx="9571356" cy="340035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191C9B9-7BAC-4EEB-FA46-E402BEE958F1}"/>
              </a:ext>
            </a:extLst>
          </p:cNvPr>
          <p:cNvGrpSpPr/>
          <p:nvPr/>
        </p:nvGrpSpPr>
        <p:grpSpPr>
          <a:xfrm>
            <a:off x="1040055" y="2509899"/>
            <a:ext cx="576021" cy="1147701"/>
            <a:chOff x="1040055" y="2509899"/>
            <a:chExt cx="576021" cy="11477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CCD39E26-C48F-0C74-CDE9-ABD0D5EBA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481" y="3118148"/>
              <a:ext cx="548595" cy="53945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F7BA0FD-46B6-63A8-1F39-3CF65F031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93286" flipH="1">
              <a:off x="1040055" y="2509899"/>
              <a:ext cx="571694" cy="748011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1ECDA42-F110-FE86-E644-2F1691653828}"/>
              </a:ext>
            </a:extLst>
          </p:cNvPr>
          <p:cNvGrpSpPr/>
          <p:nvPr/>
        </p:nvGrpSpPr>
        <p:grpSpPr>
          <a:xfrm>
            <a:off x="1066800" y="4719699"/>
            <a:ext cx="576021" cy="1147701"/>
            <a:chOff x="1040055" y="2509899"/>
            <a:chExt cx="576021" cy="114770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B2EDF24E-BF6D-9405-1EFD-6A5782FB3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481" y="3118148"/>
              <a:ext cx="548595" cy="53945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C537F85A-0D90-6907-991A-AD7F69088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93286" flipH="1">
              <a:off x="1040055" y="2509899"/>
              <a:ext cx="571694" cy="748011"/>
            </a:xfrm>
            <a:prstGeom prst="rect">
              <a:avLst/>
            </a:prstGeom>
          </p:spPr>
        </p:pic>
      </p:grpSp>
      <p:pic>
        <p:nvPicPr>
          <p:cNvPr id="11" name="Be nhac cu go">
            <a:hlinkClick r:id="" action="ppaction://media"/>
            <a:extLst>
              <a:ext uri="{FF2B5EF4-FFF2-40B4-BE49-F238E27FC236}">
                <a16:creationId xmlns:a16="http://schemas.microsoft.com/office/drawing/2014/main" xmlns="" id="{12AD827B-B9A1-195B-103D-E631278383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21682" y="16278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469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3 Hoa Tau BQ">
            <a:hlinkClick r:id="" action="ppaction://media"/>
            <a:extLst>
              <a:ext uri="{FF2B5EF4-FFF2-40B4-BE49-F238E27FC236}">
                <a16:creationId xmlns:a16="http://schemas.microsoft.com/office/drawing/2014/main" xmlns="" id="{8B3B4FBD-9444-2AAB-C14B-7319C83DD7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216568"/>
            <a:ext cx="11111349" cy="6260432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xmlns="" id="{58B79049-1DCD-4261-A7E2-6D8EECA07CD6}"/>
              </a:ext>
            </a:extLst>
          </p:cNvPr>
          <p:cNvSpPr/>
          <p:nvPr/>
        </p:nvSpPr>
        <p:spPr bwMode="auto">
          <a:xfrm>
            <a:off x="9601199" y="228600"/>
            <a:ext cx="2004373" cy="1423154"/>
          </a:xfrm>
          <a:prstGeom prst="wedgeEllipseCallout">
            <a:avLst>
              <a:gd name="adj1" fmla="val 49543"/>
              <a:gd name="adj2" fmla="val 84833"/>
            </a:avLst>
          </a:prstGeom>
          <a:solidFill>
            <a:srgbClr val="EFFFF6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rgbClr val="C00000"/>
                </a:solidFill>
              </a:rPr>
              <a:t>Chơi hai lần nối tiếp nhau</a:t>
            </a:r>
            <a:endParaRPr kumimoji="0" lang="en-US" sz="2000" b="1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347464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8382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II. </a:t>
            </a:r>
            <a:r>
              <a:rPr lang="en-US" sz="3200" b="1">
                <a:solidFill>
                  <a:srgbClr val="0000FF"/>
                </a:solidFill>
              </a:rPr>
              <a:t>Ôn tập bài hát </a:t>
            </a:r>
            <a:r>
              <a:rPr lang="en-US" sz="3200" b="1" i="1">
                <a:solidFill>
                  <a:srgbClr val="0000FF"/>
                </a:solidFill>
              </a:rPr>
              <a:t>Bài học đầu tiên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3" name="BaiHocDauTien Karaoke 1 lan">
            <a:hlinkClick r:id="" action="ppaction://media"/>
            <a:extLst>
              <a:ext uri="{FF2B5EF4-FFF2-40B4-BE49-F238E27FC236}">
                <a16:creationId xmlns:a16="http://schemas.microsoft.com/office/drawing/2014/main" xmlns="" id="{600D0713-B6BE-2B58-F086-859CFDCE04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8300" y="762000"/>
            <a:ext cx="88011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802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7A4BE1FA-7CAF-4F38-A9A8-78EF772F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304799"/>
            <a:ext cx="8229600" cy="685801"/>
          </a:xfrm>
        </p:spPr>
        <p:txBody>
          <a:bodyPr/>
          <a:lstStyle/>
          <a:p>
            <a:r>
              <a:rPr lang="en-US" sz="2800" b="1">
                <a:solidFill>
                  <a:srgbClr val="00B050"/>
                </a:solidFill>
                <a:cs typeface="Times New Roman" panose="02020603050405020304" pitchFamily="18" charset="0"/>
              </a:rPr>
              <a:t>Hát kết hợp gõ đệm</a:t>
            </a:r>
            <a:endParaRPr lang="en-US" sz="3200" b="1" i="1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CD3 Go dem Bai Hoc dau tien BQ">
            <a:hlinkClick r:id="" action="ppaction://media"/>
            <a:extLst>
              <a:ext uri="{FF2B5EF4-FFF2-40B4-BE49-F238E27FC236}">
                <a16:creationId xmlns:a16="http://schemas.microsoft.com/office/drawing/2014/main" xmlns="" id="{FE347596-B2DE-5239-CDDC-7438FC2A0E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1596" y="914400"/>
            <a:ext cx="10059804" cy="565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727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6744</TotalTime>
  <Words>129</Words>
  <Application>Microsoft Office PowerPoint</Application>
  <PresentationFormat>Custom</PresentationFormat>
  <Paragraphs>34</Paragraphs>
  <Slides>12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Default Design</vt:lpstr>
      <vt:lpstr>Giáo viên: Đỗ Thị Thu Hà Trường: THCS An Viên</vt:lpstr>
      <vt:lpstr>Chủ đề 3 BIẾT ƠN THẦY CÔ</vt:lpstr>
      <vt:lpstr>I. Ôn tập bài hoà tấu</vt:lpstr>
      <vt:lpstr>PowerPoint Presentation</vt:lpstr>
      <vt:lpstr>PowerPoint Presentation</vt:lpstr>
      <vt:lpstr>PowerPoint Presentation</vt:lpstr>
      <vt:lpstr>PowerPoint Presentation</vt:lpstr>
      <vt:lpstr>II. Ôn tập bài hát Bài học đầu tiên</vt:lpstr>
      <vt:lpstr>Hát kết hợp gõ đệm</vt:lpstr>
      <vt:lpstr>III. Trải nghiệm và khám phá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ismail - [2010]</cp:lastModifiedBy>
  <cp:revision>269</cp:revision>
  <dcterms:created xsi:type="dcterms:W3CDTF">2006-11-06T13:45:38Z</dcterms:created>
  <dcterms:modified xsi:type="dcterms:W3CDTF">2022-09-12T21:25:44Z</dcterms:modified>
</cp:coreProperties>
</file>