
<file path=[Content_Types].xml><?xml version="1.0" encoding="utf-8"?>
<Types xmlns="http://schemas.openxmlformats.org/package/2006/content-types">
  <Default Extension="bmp" ContentType="image/bmp"/>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
  </p:notesMasterIdLst>
  <p:sldIdLst>
    <p:sldId id="317" r:id="rId2"/>
    <p:sldId id="292" r:id="rId3"/>
    <p:sldId id="318" r:id="rId4"/>
    <p:sldId id="475" r:id="rId5"/>
    <p:sldId id="294" r:id="rId6"/>
    <p:sldId id="295" r:id="rId7"/>
    <p:sldId id="338" r:id="rId8"/>
    <p:sldId id="478" r:id="rId9"/>
    <p:sldId id="492" r:id="rId10"/>
    <p:sldId id="480" r:id="rId11"/>
    <p:sldId id="297" r:id="rId12"/>
    <p:sldId id="483" r:id="rId13"/>
    <p:sldId id="379" r:id="rId14"/>
    <p:sldId id="375"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009900"/>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7" autoAdjust="0"/>
    <p:restoredTop sz="94356" autoAdjust="0"/>
  </p:normalViewPr>
  <p:slideViewPr>
    <p:cSldViewPr>
      <p:cViewPr>
        <p:scale>
          <a:sx n="60" d="100"/>
          <a:sy n="60" d="100"/>
        </p:scale>
        <p:origin x="880"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9/13/2022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6.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3.png"/><Relationship Id="rId3" Type="http://schemas.microsoft.com/office/2007/relationships/media" Target="../media/media4.wav"/><Relationship Id="rId21" Type="http://schemas.openxmlformats.org/officeDocument/2006/relationships/image" Target="../media/image16.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2.png"/><Relationship Id="rId2" Type="http://schemas.openxmlformats.org/officeDocument/2006/relationships/audio" Target="../media/media3.wav"/><Relationship Id="rId16" Type="http://schemas.openxmlformats.org/officeDocument/2006/relationships/image" Target="../media/image11.gif"/><Relationship Id="rId20" Type="http://schemas.openxmlformats.org/officeDocument/2006/relationships/image" Target="../media/image15.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10" Type="http://schemas.openxmlformats.org/officeDocument/2006/relationships/audio" Target="../media/media7.wav"/><Relationship Id="rId19" Type="http://schemas.openxmlformats.org/officeDocument/2006/relationships/image" Target="../media/image14.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s>
</file>

<file path=ppt/slides/_rels/slide9.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image" Target="../media/image18.png"/><Relationship Id="rId3" Type="http://schemas.microsoft.com/office/2007/relationships/media" Target="../media/media11.wav"/><Relationship Id="rId21" Type="http://schemas.openxmlformats.org/officeDocument/2006/relationships/image" Target="../media/image21.png"/><Relationship Id="rId7" Type="http://schemas.microsoft.com/office/2007/relationships/media" Target="../media/media13.wav"/><Relationship Id="rId12" Type="http://schemas.openxmlformats.org/officeDocument/2006/relationships/audio" Target="../media/media15.wav"/><Relationship Id="rId17" Type="http://schemas.openxmlformats.org/officeDocument/2006/relationships/image" Target="../media/image17.png"/><Relationship Id="rId2" Type="http://schemas.openxmlformats.org/officeDocument/2006/relationships/audio" Target="../media/media10.wav"/><Relationship Id="rId16" Type="http://schemas.openxmlformats.org/officeDocument/2006/relationships/image" Target="../media/image11.gif"/><Relationship Id="rId20" Type="http://schemas.openxmlformats.org/officeDocument/2006/relationships/image" Target="../media/image20.png"/><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5" Type="http://schemas.microsoft.com/office/2007/relationships/media" Target="../media/media12.wav"/><Relationship Id="rId15" Type="http://schemas.openxmlformats.org/officeDocument/2006/relationships/slideLayout" Target="../slideLayouts/slideLayout2.xml"/><Relationship Id="rId10" Type="http://schemas.openxmlformats.org/officeDocument/2006/relationships/audio" Target="../media/media14.wav"/><Relationship Id="rId19" Type="http://schemas.openxmlformats.org/officeDocument/2006/relationships/image" Target="../media/image19.png"/><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Lê</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Kim H</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ng</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THCS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ng V</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ươ</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7</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1200" y="381000"/>
            <a:ext cx="8229600" cy="685800"/>
          </a:xfrm>
        </p:spPr>
        <p:txBody>
          <a:bodyPr/>
          <a:lstStyle/>
          <a:p>
            <a:r>
              <a:rPr lang="vi-VN" sz="3200" b="1">
                <a:solidFill>
                  <a:srgbClr val="0000FF"/>
                </a:solidFill>
                <a:cs typeface="Times New Roman" panose="02020603050405020304" pitchFamily="18" charset="0"/>
              </a:rPr>
              <a:t>Học hát </a:t>
            </a:r>
            <a:r>
              <a:rPr lang="en-US" sz="3200" b="1">
                <a:solidFill>
                  <a:srgbClr val="0000FF"/>
                </a:solidFill>
                <a:cs typeface="Times New Roman" panose="02020603050405020304" pitchFamily="18" charset="0"/>
              </a:rPr>
              <a:t>(Đoạn 1 – lời 2)</a:t>
            </a:r>
            <a:endParaRPr lang="en-US" sz="3200" b="1" dirty="0">
              <a:solidFill>
                <a:srgbClr val="0000FF"/>
              </a:solidFill>
              <a:cs typeface="Times New Roman" panose="02020603050405020304" pitchFamily="18" charset="0"/>
            </a:endParaRPr>
          </a:p>
        </p:txBody>
      </p:sp>
      <p:pic>
        <p:nvPicPr>
          <p:cNvPr id="3" name="Picture 2">
            <a:extLst>
              <a:ext uri="{FF2B5EF4-FFF2-40B4-BE49-F238E27FC236}">
                <a16:creationId xmlns:a16="http://schemas.microsoft.com/office/drawing/2014/main" id="{9556C72E-17EC-13AC-0829-8F76240FE4F1}"/>
              </a:ext>
            </a:extLst>
          </p:cNvPr>
          <p:cNvPicPr>
            <a:picLocks noChangeAspect="1"/>
          </p:cNvPicPr>
          <p:nvPr/>
        </p:nvPicPr>
        <p:blipFill rotWithShape="1">
          <a:blip r:embed="rId4"/>
          <a:srcRect l="10001" t="24444" r="32499" b="35556"/>
          <a:stretch/>
        </p:blipFill>
        <p:spPr>
          <a:xfrm>
            <a:off x="1524000" y="1801368"/>
            <a:ext cx="8833104" cy="3456432"/>
          </a:xfrm>
          <a:prstGeom prst="rect">
            <a:avLst/>
          </a:prstGeom>
        </p:spPr>
      </p:pic>
      <p:pic>
        <p:nvPicPr>
          <p:cNvPr id="6" name="Doan 1">
            <a:hlinkClick r:id="" action="ppaction://media"/>
            <a:extLst>
              <a:ext uri="{FF2B5EF4-FFF2-40B4-BE49-F238E27FC236}">
                <a16:creationId xmlns:a16="http://schemas.microsoft.com/office/drawing/2014/main" id="{7D33BEB2-C898-1FD7-A0ED-DA5EDE275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7352" y="1202436"/>
            <a:ext cx="406400" cy="406400"/>
          </a:xfrm>
          <a:prstGeom prst="rect">
            <a:avLst/>
          </a:prstGeom>
        </p:spPr>
      </p:pic>
    </p:spTree>
    <p:extLst>
      <p:ext uri="{BB962C8B-B14F-4D97-AF65-F5344CB8AC3E}">
        <p14:creationId xmlns:p14="http://schemas.microsoft.com/office/powerpoint/2010/main" val="10093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euEmMuon Beat BQ G 1 lan">
            <a:hlinkClick r:id="" action="ppaction://media"/>
            <a:extLst>
              <a:ext uri="{FF2B5EF4-FFF2-40B4-BE49-F238E27FC236}">
                <a16:creationId xmlns:a16="http://schemas.microsoft.com/office/drawing/2014/main" id="{A72112C9-F359-F5A9-6360-AF94561438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6300" y="419669"/>
            <a:ext cx="7988300" cy="6438331"/>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1971C20-65E5-43A5-A71C-73B362A745CB}"/>
              </a:ext>
            </a:extLst>
          </p:cNvPr>
          <p:cNvSpPr>
            <a:spLocks noGrp="1"/>
          </p:cNvSpPr>
          <p:nvPr>
            <p:ph type="title"/>
          </p:nvPr>
        </p:nvSpPr>
        <p:spPr>
          <a:xfrm>
            <a:off x="3276600" y="198438"/>
            <a:ext cx="5715000" cy="715962"/>
          </a:xfrm>
        </p:spPr>
        <p:txBody>
          <a:bodyPr/>
          <a:lstStyle/>
          <a:p>
            <a:r>
              <a:rPr lang="en-US" sz="3200" b="1">
                <a:solidFill>
                  <a:srgbClr val="C00000"/>
                </a:solidFill>
                <a:latin typeface="+mn-lt"/>
                <a:cs typeface="Times New Roman" panose="02020603050405020304" pitchFamily="18" charset="0"/>
              </a:rPr>
              <a:t>II.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Trải nghiệm và khám phá</a:t>
            </a:r>
            <a:endParaRPr lang="en-US" sz="3200" b="1" i="1" dirty="0">
              <a:solidFill>
                <a:srgbClr val="C00000"/>
              </a:solidFill>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62ED8CF6-8038-A8DF-3277-09D619BF7612}"/>
              </a:ext>
            </a:extLst>
          </p:cNvPr>
          <p:cNvPicPr>
            <a:picLocks noChangeAspect="1"/>
          </p:cNvPicPr>
          <p:nvPr/>
        </p:nvPicPr>
        <p:blipFill>
          <a:blip r:embed="rId2"/>
          <a:stretch>
            <a:fillRect/>
          </a:stretch>
        </p:blipFill>
        <p:spPr>
          <a:xfrm>
            <a:off x="713795" y="990600"/>
            <a:ext cx="10764410" cy="5507930"/>
          </a:xfrm>
          <a:prstGeom prst="rect">
            <a:avLst/>
          </a:prstGeom>
        </p:spPr>
      </p:pic>
    </p:spTree>
    <p:extLst>
      <p:ext uri="{BB962C8B-B14F-4D97-AF65-F5344CB8AC3E}">
        <p14:creationId xmlns:p14="http://schemas.microsoft.com/office/powerpoint/2010/main" val="2206412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D4 Choi DTCT TheoSoDo BQ">
            <a:hlinkClick r:id="" action="ppaction://media"/>
            <a:extLst>
              <a:ext uri="{FF2B5EF4-FFF2-40B4-BE49-F238E27FC236}">
                <a16:creationId xmlns:a16="http://schemas.microsoft.com/office/drawing/2014/main" id="{A6650AE7-986F-4E3B-5C28-F8356EAF53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555551"/>
            <a:ext cx="11049000" cy="6215063"/>
          </a:xfrm>
          <a:prstGeom prst="rect">
            <a:avLst/>
          </a:prstGeom>
        </p:spPr>
      </p:pic>
      <p:sp>
        <p:nvSpPr>
          <p:cNvPr id="2" name="Title 1"/>
          <p:cNvSpPr>
            <a:spLocks noGrp="1"/>
          </p:cNvSpPr>
          <p:nvPr>
            <p:ph type="title"/>
          </p:nvPr>
        </p:nvSpPr>
        <p:spPr>
          <a:xfrm>
            <a:off x="1981200" y="381000"/>
            <a:ext cx="8382000" cy="381000"/>
          </a:xfrm>
        </p:spPr>
        <p:txBody>
          <a:bodyPr/>
          <a:lstStyle/>
          <a:p>
            <a:r>
              <a:rPr lang="en-US" sz="2800" b="1">
                <a:solidFill>
                  <a:srgbClr val="0000FF"/>
                </a:solidFill>
              </a:rPr>
              <a:t>Ví dụ:</a:t>
            </a:r>
            <a:endParaRPr lang="en-US" sz="2800" b="1" dirty="0">
              <a:solidFill>
                <a:srgbClr val="0000FF"/>
              </a:solidFill>
            </a:endParaRPr>
          </a:p>
        </p:txBody>
      </p:sp>
    </p:spTree>
    <p:extLst>
      <p:ext uri="{BB962C8B-B14F-4D97-AF65-F5344CB8AC3E}">
        <p14:creationId xmlns:p14="http://schemas.microsoft.com/office/powerpoint/2010/main" val="16451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Điều em muốn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48616"/>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4</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ƯỚC MƠ </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685800" y="2077416"/>
            <a:ext cx="10820400" cy="4191000"/>
          </a:xfrm>
        </p:spPr>
        <p:txBody>
          <a:bodyPr/>
          <a:lstStyle/>
          <a:p>
            <a:pPr algn="just">
              <a:spcAft>
                <a:spcPts val="300"/>
              </a:spcAft>
            </a:pPr>
            <a:r>
              <a:rPr lang="en-US" sz="2800" b="1">
                <a:solidFill>
                  <a:srgbClr val="0000FF"/>
                </a:solidFill>
                <a:latin typeface="+mj-lt"/>
                <a:cs typeface="Times New Roman" panose="02020603050405020304" pitchFamily="18" charset="0"/>
              </a:rPr>
              <a:t>– Hát</a:t>
            </a: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bài </a:t>
            </a:r>
            <a:r>
              <a:rPr lang="vi-VN" sz="2800" b="1" i="1">
                <a:solidFill>
                  <a:srgbClr val="C00000"/>
                </a:solidFill>
                <a:latin typeface="+mj-lt"/>
                <a:cs typeface="Times New Roman" panose="02020603050405020304" pitchFamily="18" charset="0"/>
              </a:rPr>
              <a:t>Điều em muốn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Nghe nhạc: </a:t>
            </a:r>
            <a:r>
              <a:rPr lang="en-US" sz="2800" b="1" i="1">
                <a:solidFill>
                  <a:srgbClr val="C00000"/>
                </a:solidFill>
                <a:latin typeface="+mj-lt"/>
                <a:cs typeface="Times New Roman" panose="02020603050405020304" pitchFamily="18" charset="0"/>
              </a:rPr>
              <a:t>Chương IV – Symphony No.6 (Pastoral)</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Đọc nhạc:</a:t>
            </a:r>
            <a:r>
              <a:rPr lang="en-US" sz="2800" b="1">
                <a:solidFill>
                  <a:srgbClr val="0000FF"/>
                </a:solidFill>
                <a:latin typeface="+mj-lt"/>
                <a:cs typeface="Times New Roman" panose="02020603050405020304" pitchFamily="18" charset="0"/>
              </a:rPr>
              <a:t> </a:t>
            </a:r>
            <a:r>
              <a:rPr lang="vi-VN" sz="2800" b="1" i="1">
                <a:solidFill>
                  <a:srgbClr val="C00000"/>
                </a:solidFill>
                <a:latin typeface="+mj-lt"/>
                <a:cs typeface="Times New Roman" panose="02020603050405020304" pitchFamily="18" charset="0"/>
              </a:rPr>
              <a:t>Bài đọc nhạc số </a:t>
            </a:r>
            <a:r>
              <a:rPr lang="en-US" sz="2800" b="1" i="1">
                <a:solidFill>
                  <a:srgbClr val="C00000"/>
                </a:solidFill>
                <a:latin typeface="+mj-lt"/>
                <a:cs typeface="Times New Roman" panose="02020603050405020304" pitchFamily="18" charset="0"/>
              </a:rPr>
              <a:t>4</a:t>
            </a:r>
            <a:endParaRPr lang="vi-VN" sz="2800" b="1" i="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Nhạc cụ: </a:t>
            </a:r>
            <a:r>
              <a:rPr lang="vi-VN" sz="2800" b="1" i="1">
                <a:solidFill>
                  <a:srgbClr val="C00000"/>
                </a:solidFill>
                <a:latin typeface="+mj-lt"/>
                <a:cs typeface="Times New Roman" panose="02020603050405020304" pitchFamily="18" charset="0"/>
              </a:rPr>
              <a:t>Thể hiện tiết tấu; Hoà tấu</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Thường thức âm nhạc: </a:t>
            </a:r>
            <a:r>
              <a:rPr lang="nl-NL" sz="2800" b="1">
                <a:solidFill>
                  <a:srgbClr val="C00000"/>
                </a:solidFill>
                <a:latin typeface="+mj-lt"/>
                <a:cs typeface="Times New Roman" panose="02020603050405020304" pitchFamily="18" charset="0"/>
              </a:rPr>
              <a:t>Nhạc sĩ Ludwig van Beethoven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Trải nghiệm và khám phá: </a:t>
            </a:r>
            <a:r>
              <a:rPr lang="vi-VN" sz="2800" b="1">
                <a:solidFill>
                  <a:srgbClr val="C00000"/>
                </a:solidFill>
                <a:latin typeface="+mj-lt"/>
                <a:cs typeface="Times New Roman" panose="02020603050405020304" pitchFamily="18" charset="0"/>
              </a:rPr>
              <a:t>Thể hiện mẫu tiết tấu bằng một số đồ vật đã qua sử dụng; Thể hiện mẫu tiết tấu theo sơ đồ động tác cơ thể</a:t>
            </a: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76200"/>
            <a:ext cx="1727200" cy="1930400"/>
          </a:xfrm>
          <a:prstGeom prst="rect">
            <a:avLst/>
          </a:prstGeom>
        </p:spPr>
      </p:pic>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4</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ƯỚC MƠ</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3276600" y="2548991"/>
            <a:ext cx="55626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Điều em muốn</a:t>
            </a:r>
            <a:endParaRPr lang="en-US" dirty="0">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Trải nghiệm và khám phá</a:t>
            </a:r>
            <a:endParaRPr lang="en-US"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36AC80E6-6B3A-1714-7B28-AA117F825199}"/>
              </a:ext>
            </a:extLst>
          </p:cNvPr>
          <p:cNvPicPr>
            <a:picLocks noChangeAspect="1"/>
          </p:cNvPicPr>
          <p:nvPr/>
        </p:nvPicPr>
        <p:blipFill rotWithShape="1">
          <a:blip r:embed="rId2"/>
          <a:srcRect l="7500" t="13333" r="50000" b="15556"/>
          <a:stretch/>
        </p:blipFill>
        <p:spPr>
          <a:xfrm>
            <a:off x="2885975" y="533400"/>
            <a:ext cx="6629400" cy="6239435"/>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0" y="1907712"/>
            <a:ext cx="6172200" cy="3350088"/>
          </a:xfrm>
        </p:spPr>
        <p:txBody>
          <a:bodyPr/>
          <a:lstStyle/>
          <a:p>
            <a:pPr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Bài hát </a:t>
            </a:r>
            <a:r>
              <a:rPr lang="vi-VN" sz="2000" i="1">
                <a:solidFill>
                  <a:srgbClr val="C00000"/>
                </a:solidFill>
                <a:effectLst/>
                <a:latin typeface="+mj-lt"/>
                <a:ea typeface="Calibri" panose="020F0502020204030204" pitchFamily="34" charset="0"/>
                <a:cs typeface="Times New Roman" panose="02020603050405020304" pitchFamily="18" charset="0"/>
              </a:rPr>
              <a:t>Điều em muốn </a:t>
            </a:r>
            <a:r>
              <a:rPr lang="vi-VN" sz="2000">
                <a:solidFill>
                  <a:srgbClr val="0000FF"/>
                </a:solidFill>
                <a:effectLst/>
                <a:latin typeface="+mj-lt"/>
                <a:ea typeface="Calibri" panose="020F0502020204030204" pitchFamily="34" charset="0"/>
                <a:cs typeface="Times New Roman" panose="02020603050405020304" pitchFamily="18" charset="0"/>
              </a:rPr>
              <a:t>thể hiện mong ước của tuổi thơ được sống trong một thế giới hoà bình, hạnh phúc, tràn ngập tình nhân ái, tiếng cười và tiếng hát rộn vang khắp mọi nơi. Đoạn 1 của bài hát có nhịp độ vừa phải phù hợp với nhịp đi; đoạn 2 có âm điệu vui tươi, rộn rã.</a:t>
            </a:r>
            <a:endParaRPr lang="en-US" sz="2000">
              <a:solidFill>
                <a:srgbClr val="0000FF"/>
              </a:solidFill>
              <a:effectLst/>
              <a:latin typeface="+mj-lt"/>
              <a:ea typeface="Calibri" panose="020F0502020204030204" pitchFamily="34" charset="0"/>
              <a:cs typeface="Times New Roman" panose="02020603050405020304" pitchFamily="18" charset="0"/>
            </a:endParaRPr>
          </a:p>
          <a:p>
            <a:pPr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Tác giả bài hát là nhạc sĩ Trương Quang Lục; lời ca bài hát dựa theo ý thơ của Phượng Liên.</a:t>
            </a:r>
            <a:endParaRPr lang="en-US" sz="2000">
              <a:solidFill>
                <a:srgbClr val="0000FF"/>
              </a:solidFill>
              <a:effectLst/>
              <a:latin typeface="+mj-lt"/>
              <a:ea typeface="Calibri" panose="020F0502020204030204" pitchFamily="34" charset="0"/>
              <a:cs typeface="Times New Roman" panose="02020603050405020304" pitchFamily="18" charset="0"/>
            </a:endParaRPr>
          </a:p>
          <a:p>
            <a:pPr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1026" name="Picture 2" descr="Con Đường Dẫn Đến Hòa Bình Thế Giới">
            <a:extLst>
              <a:ext uri="{FF2B5EF4-FFF2-40B4-BE49-F238E27FC236}">
                <a16:creationId xmlns:a16="http://schemas.microsoft.com/office/drawing/2014/main" id="{8FD5F022-4E19-F43E-BF24-768CFC96C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8461"/>
            <a:ext cx="4495800" cy="451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euEmMuon Hat Mau BQ">
            <a:hlinkClick r:id="" action="ppaction://media"/>
            <a:extLst>
              <a:ext uri="{FF2B5EF4-FFF2-40B4-BE49-F238E27FC236}">
                <a16:creationId xmlns:a16="http://schemas.microsoft.com/office/drawing/2014/main" id="{A04E2257-D6AE-14DA-EC94-E5DCB74710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0100" y="235424"/>
            <a:ext cx="8216900" cy="6622576"/>
          </a:xfrm>
          <a:prstGeom prst="rect">
            <a:avLst/>
          </a:prstGeom>
        </p:spPr>
      </p:pic>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 – lời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6764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97699" y="1219200"/>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931036" y="2628900"/>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33488" y="2117534"/>
            <a:ext cx="219075" cy="466725"/>
          </a:xfrm>
          <a:prstGeom prst="rect">
            <a:avLst/>
          </a:prstGeom>
        </p:spPr>
      </p:pic>
      <p:sp>
        <p:nvSpPr>
          <p:cNvPr id="14" name="Left Brace 13"/>
          <p:cNvSpPr/>
          <p:nvPr/>
        </p:nvSpPr>
        <p:spPr bwMode="auto">
          <a:xfrm>
            <a:off x="16764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97699" y="3990976"/>
            <a:ext cx="219075" cy="46672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931036" y="5341620"/>
            <a:ext cx="219075" cy="466725"/>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33488" y="4816475"/>
            <a:ext cx="219075" cy="466725"/>
          </a:xfrm>
          <a:prstGeom prst="rect">
            <a:avLst/>
          </a:prstGeom>
        </p:spPr>
      </p:pic>
      <p:sp>
        <p:nvSpPr>
          <p:cNvPr id="18" name="Left Brace 17"/>
          <p:cNvSpPr/>
          <p:nvPr/>
        </p:nvSpPr>
        <p:spPr bwMode="auto">
          <a:xfrm>
            <a:off x="14478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37272" y="3445193"/>
            <a:ext cx="240983" cy="513398"/>
          </a:xfrm>
          <a:prstGeom prst="rect">
            <a:avLst/>
          </a:prstGeom>
        </p:spPr>
      </p:pic>
      <p:pic>
        <p:nvPicPr>
          <p:cNvPr id="21" name="Picture 20">
            <a:extLst>
              <a:ext uri="{FF2B5EF4-FFF2-40B4-BE49-F238E27FC236}">
                <a16:creationId xmlns:a16="http://schemas.microsoft.com/office/drawing/2014/main" id="{62084098-E63B-9751-31B5-6767AAB5BF40}"/>
              </a:ext>
            </a:extLst>
          </p:cNvPr>
          <p:cNvPicPr>
            <a:picLocks noChangeAspect="1"/>
          </p:cNvPicPr>
          <p:nvPr/>
        </p:nvPicPr>
        <p:blipFill rotWithShape="1">
          <a:blip r:embed="rId17"/>
          <a:srcRect l="9374" t="27778" r="45626" b="58889"/>
          <a:stretch/>
        </p:blipFill>
        <p:spPr>
          <a:xfrm>
            <a:off x="2362200" y="917418"/>
            <a:ext cx="6912864" cy="1152115"/>
          </a:xfrm>
          <a:prstGeom prst="rect">
            <a:avLst/>
          </a:prstGeom>
        </p:spPr>
      </p:pic>
      <p:pic>
        <p:nvPicPr>
          <p:cNvPr id="23" name="Picture 22">
            <a:extLst>
              <a:ext uri="{FF2B5EF4-FFF2-40B4-BE49-F238E27FC236}">
                <a16:creationId xmlns:a16="http://schemas.microsoft.com/office/drawing/2014/main" id="{FC01C473-7187-C506-92B9-8BA6FFA9EC71}"/>
              </a:ext>
            </a:extLst>
          </p:cNvPr>
          <p:cNvPicPr>
            <a:picLocks noChangeAspect="1"/>
          </p:cNvPicPr>
          <p:nvPr/>
        </p:nvPicPr>
        <p:blipFill rotWithShape="1">
          <a:blip r:embed="rId18"/>
          <a:srcRect l="9374" t="28889" r="45626" b="58888"/>
          <a:stretch/>
        </p:blipFill>
        <p:spPr>
          <a:xfrm>
            <a:off x="2362200" y="2424617"/>
            <a:ext cx="6912864" cy="1056199"/>
          </a:xfrm>
          <a:prstGeom prst="rect">
            <a:avLst/>
          </a:prstGeom>
        </p:spPr>
      </p:pic>
      <p:pic>
        <p:nvPicPr>
          <p:cNvPr id="27" name="Picture 26">
            <a:extLst>
              <a:ext uri="{FF2B5EF4-FFF2-40B4-BE49-F238E27FC236}">
                <a16:creationId xmlns:a16="http://schemas.microsoft.com/office/drawing/2014/main" id="{8BF955BD-C5C5-C127-FA4D-89E2B098318D}"/>
              </a:ext>
            </a:extLst>
          </p:cNvPr>
          <p:cNvPicPr>
            <a:picLocks noChangeAspect="1"/>
          </p:cNvPicPr>
          <p:nvPr/>
        </p:nvPicPr>
        <p:blipFill rotWithShape="1">
          <a:blip r:embed="rId19"/>
          <a:srcRect l="9374" t="28889" r="45626" b="58888"/>
          <a:stretch/>
        </p:blipFill>
        <p:spPr>
          <a:xfrm>
            <a:off x="2362200" y="3800281"/>
            <a:ext cx="6912864" cy="1056199"/>
          </a:xfrm>
          <a:prstGeom prst="rect">
            <a:avLst/>
          </a:prstGeom>
        </p:spPr>
      </p:pic>
      <p:pic>
        <p:nvPicPr>
          <p:cNvPr id="29" name="Picture 28">
            <a:extLst>
              <a:ext uri="{FF2B5EF4-FFF2-40B4-BE49-F238E27FC236}">
                <a16:creationId xmlns:a16="http://schemas.microsoft.com/office/drawing/2014/main" id="{B1154658-5760-8BDE-7406-BB2045C9F386}"/>
              </a:ext>
            </a:extLst>
          </p:cNvPr>
          <p:cNvPicPr>
            <a:picLocks noChangeAspect="1"/>
          </p:cNvPicPr>
          <p:nvPr/>
        </p:nvPicPr>
        <p:blipFill rotWithShape="1">
          <a:blip r:embed="rId20"/>
          <a:srcRect l="9375" t="28889" r="44375" b="58888"/>
          <a:stretch/>
        </p:blipFill>
        <p:spPr>
          <a:xfrm>
            <a:off x="2350008" y="5151120"/>
            <a:ext cx="7104888" cy="1056199"/>
          </a:xfrm>
          <a:prstGeom prst="rect">
            <a:avLst/>
          </a:prstGeom>
        </p:spPr>
      </p:pic>
      <p:pic>
        <p:nvPicPr>
          <p:cNvPr id="30" name="Doan 1 Cau 1">
            <a:hlinkClick r:id="" action="ppaction://media"/>
            <a:extLst>
              <a:ext uri="{FF2B5EF4-FFF2-40B4-BE49-F238E27FC236}">
                <a16:creationId xmlns:a16="http://schemas.microsoft.com/office/drawing/2014/main" id="{A1C7B35D-9E1B-A323-5398-5387F2C1139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509504" y="1139825"/>
            <a:ext cx="406400" cy="406400"/>
          </a:xfrm>
          <a:prstGeom prst="rect">
            <a:avLst/>
          </a:prstGeom>
        </p:spPr>
      </p:pic>
      <p:pic>
        <p:nvPicPr>
          <p:cNvPr id="31" name="Doan 1 Cau 2">
            <a:hlinkClick r:id="" action="ppaction://media"/>
            <a:extLst>
              <a:ext uri="{FF2B5EF4-FFF2-40B4-BE49-F238E27FC236}">
                <a16:creationId xmlns:a16="http://schemas.microsoft.com/office/drawing/2014/main" id="{0A409768-0D81-2882-9BA5-472C2066DAC8}"/>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0509504" y="2556256"/>
            <a:ext cx="406400" cy="406400"/>
          </a:xfrm>
          <a:prstGeom prst="rect">
            <a:avLst/>
          </a:prstGeom>
        </p:spPr>
      </p:pic>
      <p:pic>
        <p:nvPicPr>
          <p:cNvPr id="32" name="Doan 1 Cau 1 + 2">
            <a:hlinkClick r:id="" action="ppaction://media"/>
            <a:extLst>
              <a:ext uri="{FF2B5EF4-FFF2-40B4-BE49-F238E27FC236}">
                <a16:creationId xmlns:a16="http://schemas.microsoft.com/office/drawing/2014/main" id="{AD6ECAB9-7288-E022-1228-896495FDD83F}"/>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0509504" y="1944496"/>
            <a:ext cx="406400" cy="406400"/>
          </a:xfrm>
          <a:prstGeom prst="rect">
            <a:avLst/>
          </a:prstGeom>
        </p:spPr>
      </p:pic>
      <p:pic>
        <p:nvPicPr>
          <p:cNvPr id="33" name="Doan 1 Cau 3">
            <a:hlinkClick r:id="" action="ppaction://media"/>
            <a:extLst>
              <a:ext uri="{FF2B5EF4-FFF2-40B4-BE49-F238E27FC236}">
                <a16:creationId xmlns:a16="http://schemas.microsoft.com/office/drawing/2014/main" id="{AF212ABB-03AF-746E-0691-4AC40D5F32A5}"/>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0487660" y="3927281"/>
            <a:ext cx="406400" cy="406400"/>
          </a:xfrm>
          <a:prstGeom prst="rect">
            <a:avLst/>
          </a:prstGeom>
        </p:spPr>
      </p:pic>
      <p:pic>
        <p:nvPicPr>
          <p:cNvPr id="34" name="Doan 1 Cau 4">
            <a:hlinkClick r:id="" action="ppaction://media"/>
            <a:extLst>
              <a:ext uri="{FF2B5EF4-FFF2-40B4-BE49-F238E27FC236}">
                <a16:creationId xmlns:a16="http://schemas.microsoft.com/office/drawing/2014/main" id="{BB3F477C-DA1F-CA4A-7A8A-5DC6EAD0E8C9}"/>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0509504" y="5298306"/>
            <a:ext cx="406400" cy="406400"/>
          </a:xfrm>
          <a:prstGeom prst="rect">
            <a:avLst/>
          </a:prstGeom>
        </p:spPr>
      </p:pic>
      <p:pic>
        <p:nvPicPr>
          <p:cNvPr id="37" name="Doan 1 Cau 3 + 4">
            <a:hlinkClick r:id="" action="ppaction://media"/>
            <a:extLst>
              <a:ext uri="{FF2B5EF4-FFF2-40B4-BE49-F238E27FC236}">
                <a16:creationId xmlns:a16="http://schemas.microsoft.com/office/drawing/2014/main" id="{BFA11BA3-A17E-AD08-52E0-3E8A8634AA53}"/>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0509504" y="4731157"/>
            <a:ext cx="406400" cy="406400"/>
          </a:xfrm>
          <a:prstGeom prst="rect">
            <a:avLst/>
          </a:prstGeom>
        </p:spPr>
      </p:pic>
      <p:pic>
        <p:nvPicPr>
          <p:cNvPr id="38" name="Doan 1">
            <a:hlinkClick r:id="" action="ppaction://media"/>
            <a:extLst>
              <a:ext uri="{FF2B5EF4-FFF2-40B4-BE49-F238E27FC236}">
                <a16:creationId xmlns:a16="http://schemas.microsoft.com/office/drawing/2014/main" id="{1FC17BC1-F3ED-9625-8559-C4C1A53A80A1}"/>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487660" y="3251200"/>
            <a:ext cx="406400" cy="406400"/>
          </a:xfrm>
          <a:prstGeom prst="rect">
            <a:avLst/>
          </a:prstGeom>
        </p:spPr>
      </p:pic>
    </p:spTree>
    <p:extLst>
      <p:ext uri="{BB962C8B-B14F-4D97-AF65-F5344CB8AC3E}">
        <p14:creationId xmlns:p14="http://schemas.microsoft.com/office/powerpoint/2010/main" val="67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0"/>
                                        </p:tgtEl>
                                      </p:cBhvr>
                                    </p:animEffect>
                                    <p:set>
                                      <p:cBhvr>
                                        <p:cTn id="10" dur="1" fill="hold">
                                          <p:stCondLst>
                                            <p:cond delay="499"/>
                                          </p:stCondLst>
                                        </p:cTn>
                                        <p:tgtEl>
                                          <p:spTgt spid="30"/>
                                        </p:tgtEl>
                                        <p:attrNameLst>
                                          <p:attrName>style.visibility</p:attrName>
                                        </p:attrNameLst>
                                      </p:cBhvr>
                                      <p:to>
                                        <p:strVal val="hidden"/>
                                      </p:to>
                                    </p:set>
                                    <p:cmd type="call" cmd="stop">
                                      <p:cBhvr>
                                        <p:cTn id="11" dur="1">
                                          <p:stCondLst>
                                            <p:cond delay="499"/>
                                          </p:stCondLst>
                                        </p:cTn>
                                        <p:tgtEl>
                                          <p:spTgt spid="30"/>
                                        </p:tgtEl>
                                      </p:cBhvr>
                                    </p:cmd>
                                  </p:childTnLst>
                                </p:cTn>
                              </p:par>
                              <p:par>
                                <p:cTn id="12" presetID="10"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1"/>
                                        </p:tgtEl>
                                      </p:cBhvr>
                                    </p:animEffect>
                                    <p:set>
                                      <p:cBhvr>
                                        <p:cTn id="26" dur="1" fill="hold">
                                          <p:stCondLst>
                                            <p:cond delay="499"/>
                                          </p:stCondLst>
                                        </p:cTn>
                                        <p:tgtEl>
                                          <p:spTgt spid="31"/>
                                        </p:tgtEl>
                                        <p:attrNameLst>
                                          <p:attrName>style.visibility</p:attrName>
                                        </p:attrNameLst>
                                      </p:cBhvr>
                                      <p:to>
                                        <p:strVal val="hidden"/>
                                      </p:to>
                                    </p:set>
                                    <p:cmd type="call" cmd="stop">
                                      <p:cBhvr>
                                        <p:cTn id="27" dur="1">
                                          <p:stCondLst>
                                            <p:cond delay="499"/>
                                          </p:stCondLst>
                                        </p:cTn>
                                        <p:tgtEl>
                                          <p:spTgt spid="31"/>
                                        </p:tgtEl>
                                      </p:cBhvr>
                                    </p:cmd>
                                  </p:childTnLst>
                                </p:cTn>
                              </p:par>
                              <p:par>
                                <p:cTn id="28" presetID="1"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6"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32"/>
                                        </p:tgtEl>
                                      </p:cBhvr>
                                    </p:animEffect>
                                    <p:set>
                                      <p:cBhvr>
                                        <p:cTn id="45" dur="1" fill="hold">
                                          <p:stCondLst>
                                            <p:cond delay="499"/>
                                          </p:stCondLst>
                                        </p:cTn>
                                        <p:tgtEl>
                                          <p:spTgt spid="32"/>
                                        </p:tgtEl>
                                        <p:attrNameLst>
                                          <p:attrName>style.visibility</p:attrName>
                                        </p:attrNameLst>
                                      </p:cBhvr>
                                      <p:to>
                                        <p:strVal val="hidden"/>
                                      </p:to>
                                    </p:set>
                                    <p:cmd type="call" cmd="stop">
                                      <p:cBhvr>
                                        <p:cTn id="46" dur="1">
                                          <p:stCondLst>
                                            <p:cond delay="499"/>
                                          </p:stCondLst>
                                        </p:cTn>
                                        <p:tgtEl>
                                          <p:spTgt spid="32"/>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33"/>
                                        </p:tgtEl>
                                      </p:cBhvr>
                                    </p:animEffect>
                                    <p:set>
                                      <p:cBhvr>
                                        <p:cTn id="60" dur="1" fill="hold">
                                          <p:stCondLst>
                                            <p:cond delay="499"/>
                                          </p:stCondLst>
                                        </p:cTn>
                                        <p:tgtEl>
                                          <p:spTgt spid="33"/>
                                        </p:tgtEl>
                                        <p:attrNameLst>
                                          <p:attrName>style.visibility</p:attrName>
                                        </p:attrNameLst>
                                      </p:cBhvr>
                                      <p:to>
                                        <p:strVal val="hidden"/>
                                      </p:to>
                                    </p:set>
                                    <p:cmd type="call" cmd="stop">
                                      <p:cBhvr>
                                        <p:cTn id="61" dur="1">
                                          <p:stCondLst>
                                            <p:cond delay="499"/>
                                          </p:stCondLst>
                                        </p:cTn>
                                        <p:tgtEl>
                                          <p:spTgt spid="33"/>
                                        </p:tgtEl>
                                      </p:cBhvr>
                                    </p:cmd>
                                  </p:childTnLst>
                                </p:cTn>
                              </p:par>
                              <p:par>
                                <p:cTn id="62" presetID="1"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circle(in)">
                                      <p:cBhvr>
                                        <p:cTn id="72" dur="500"/>
                                        <p:tgtEl>
                                          <p:spTgt spid="14"/>
                                        </p:tgtEl>
                                      </p:cBhvr>
                                    </p:animEffec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3" presetClass="exit" presetSubtype="10" fill="hold" nodeType="withEffect">
                                  <p:stCondLst>
                                    <p:cond delay="0"/>
                                  </p:stCondLst>
                                  <p:childTnLst>
                                    <p:animEffect transition="out" filter="blinds(horizontal)">
                                      <p:cBhvr>
                                        <p:cTn id="76" dur="500"/>
                                        <p:tgtEl>
                                          <p:spTgt spid="34"/>
                                        </p:tgtEl>
                                      </p:cBhvr>
                                    </p:animEffect>
                                    <p:set>
                                      <p:cBhvr>
                                        <p:cTn id="77" dur="1" fill="hold">
                                          <p:stCondLst>
                                            <p:cond delay="499"/>
                                          </p:stCondLst>
                                        </p:cTn>
                                        <p:tgtEl>
                                          <p:spTgt spid="34"/>
                                        </p:tgtEl>
                                        <p:attrNameLst>
                                          <p:attrName>style.visibility</p:attrName>
                                        </p:attrNameLst>
                                      </p:cBhvr>
                                      <p:to>
                                        <p:strVal val="hidden"/>
                                      </p:to>
                                    </p:set>
                                    <p:cmd type="call" cmd="stop">
                                      <p:cBhvr>
                                        <p:cTn id="78" dur="1">
                                          <p:stCondLst>
                                            <p:cond delay="499"/>
                                          </p:stCondLst>
                                        </p:cTn>
                                        <p:tgtEl>
                                          <p:spTgt spid="34"/>
                                        </p:tgtEl>
                                      </p:cBhvr>
                                    </p:cmd>
                                  </p:childTnLst>
                                </p:cTn>
                              </p:par>
                              <p:par>
                                <p:cTn id="79" presetID="3" presetClass="exit" presetSubtype="10" fill="hold" nodeType="withEffect">
                                  <p:stCondLst>
                                    <p:cond delay="0"/>
                                  </p:stCondLst>
                                  <p:childTnLst>
                                    <p:animEffect transition="out" filter="blinds(horizontal)">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circle(in)">
                                      <p:cBhvr>
                                        <p:cTn id="88" dur="500"/>
                                        <p:tgtEl>
                                          <p:spTgt spid="18"/>
                                        </p:tgtEl>
                                      </p:cBhvr>
                                    </p:animEffect>
                                  </p:childTnLst>
                                </p:cTn>
                              </p:par>
                              <p:par>
                                <p:cTn id="89" presetID="3" presetClass="exit" presetSubtype="10" fill="hold" nodeType="withEffect">
                                  <p:stCondLst>
                                    <p:cond delay="0"/>
                                  </p:stCondLst>
                                  <p:childTnLst>
                                    <p:animEffect transition="out" filter="blinds(horizont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3" presetClass="exit" presetSubtype="10" fill="hold" grpId="1" nodeType="withEffect">
                                  <p:stCondLst>
                                    <p:cond delay="0"/>
                                  </p:stCondLst>
                                  <p:childTnLst>
                                    <p:animEffect transition="out" filter="blinds(horizontal)">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3" presetClass="exit" presetSubtype="10" fill="hold" nodeType="withEffect">
                                  <p:stCondLst>
                                    <p:cond delay="0"/>
                                  </p:stCondLst>
                                  <p:childTnLst>
                                    <p:animEffect transition="out" filter="blinds(horizontal)">
                                      <p:cBhvr>
                                        <p:cTn id="96" dur="500"/>
                                        <p:tgtEl>
                                          <p:spTgt spid="37"/>
                                        </p:tgtEl>
                                      </p:cBhvr>
                                    </p:animEffect>
                                    <p:set>
                                      <p:cBhvr>
                                        <p:cTn id="97" dur="1" fill="hold">
                                          <p:stCondLst>
                                            <p:cond delay="499"/>
                                          </p:stCondLst>
                                        </p:cTn>
                                        <p:tgtEl>
                                          <p:spTgt spid="37"/>
                                        </p:tgtEl>
                                        <p:attrNameLst>
                                          <p:attrName>style.visibility</p:attrName>
                                        </p:attrNameLst>
                                      </p:cBhvr>
                                      <p:to>
                                        <p:strVal val="hidden"/>
                                      </p:to>
                                    </p:set>
                                    <p:cmd type="call" cmd="stop">
                                      <p:cBhvr>
                                        <p:cTn id="98" dur="1">
                                          <p:stCondLst>
                                            <p:cond delay="499"/>
                                          </p:stCondLst>
                                        </p:cTn>
                                        <p:tgtEl>
                                          <p:spTgt spid="37"/>
                                        </p:tgtEl>
                                      </p:cBhvr>
                                    </p:cmd>
                                  </p:childTnLst>
                                </p:cTn>
                              </p:par>
                              <p:par>
                                <p:cTn id="99" presetID="1" presetClass="entr" presetSubtype="0" fill="hold"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0"/>
                </p:tgtEl>
              </p:cMediaNode>
            </p:audio>
            <p:audio>
              <p:cMediaNode vol="80000">
                <p:cTn id="104" fill="hold" display="0">
                  <p:stCondLst>
                    <p:cond delay="indefinite"/>
                  </p:stCondLst>
                  <p:endCondLst>
                    <p:cond evt="onStopAudio" delay="0">
                      <p:tgtEl>
                        <p:sldTgt/>
                      </p:tgtEl>
                    </p:cond>
                  </p:endCondLst>
                </p:cTn>
                <p:tgtEl>
                  <p:spTgt spid="31"/>
                </p:tgtEl>
              </p:cMediaNode>
            </p:audio>
            <p:audio>
              <p:cMediaNode vol="80000">
                <p:cTn id="105" fill="hold" display="0">
                  <p:stCondLst>
                    <p:cond delay="indefinite"/>
                  </p:stCondLst>
                  <p:endCondLst>
                    <p:cond evt="onStopAudio" delay="0">
                      <p:tgtEl>
                        <p:sldTgt/>
                      </p:tgtEl>
                    </p:cond>
                  </p:endCondLst>
                </p:cTn>
                <p:tgtEl>
                  <p:spTgt spid="32"/>
                </p:tgtEl>
              </p:cMediaNode>
            </p:audio>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audio>
              <p:cMediaNode vol="80000">
                <p:cTn id="108" fill="hold" display="0">
                  <p:stCondLst>
                    <p:cond delay="indefinite"/>
                  </p:stCondLst>
                  <p:endCondLst>
                    <p:cond evt="onStopAudio" delay="0">
                      <p:tgtEl>
                        <p:sldTgt/>
                      </p:tgtEl>
                    </p:cond>
                  </p:endCondLst>
                </p:cTn>
                <p:tgtEl>
                  <p:spTgt spid="37"/>
                </p:tgtEl>
              </p:cMediaNode>
            </p:audio>
            <p:audio>
              <p:cMediaNode vol="80000">
                <p:cTn id="109" fill="hold" display="0">
                  <p:stCondLst>
                    <p:cond delay="indefinite"/>
                  </p:stCondLst>
                  <p:endCondLst>
                    <p:cond evt="onStopAudio" delay="0">
                      <p:tgtEl>
                        <p:sldTgt/>
                      </p:tgtEl>
                    </p:cond>
                  </p:endCondLst>
                </p:cTn>
                <p:tgtEl>
                  <p:spTgt spid="38"/>
                </p:tgtEl>
              </p:cMediaNode>
            </p:audio>
          </p:childTnLst>
        </p:cTn>
      </p:par>
    </p:tnLst>
    <p:bldLst>
      <p:bldP spid="2" grpId="0" animBg="1"/>
      <p:bldP spid="2" grpId="1" animBg="1"/>
      <p:bldP spid="14" grpId="0" animBg="1"/>
      <p:bldP spid="1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2)</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6764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97699" y="1219200"/>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931036" y="2628900"/>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33488" y="2117534"/>
            <a:ext cx="219075" cy="466725"/>
          </a:xfrm>
          <a:prstGeom prst="rect">
            <a:avLst/>
          </a:prstGeom>
        </p:spPr>
      </p:pic>
      <p:sp>
        <p:nvSpPr>
          <p:cNvPr id="14" name="Left Brace 13"/>
          <p:cNvSpPr/>
          <p:nvPr/>
        </p:nvSpPr>
        <p:spPr bwMode="auto">
          <a:xfrm>
            <a:off x="16764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97699" y="3990976"/>
            <a:ext cx="219075" cy="46672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931036" y="5341620"/>
            <a:ext cx="219075" cy="466725"/>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33488" y="4816475"/>
            <a:ext cx="219075" cy="466725"/>
          </a:xfrm>
          <a:prstGeom prst="rect">
            <a:avLst/>
          </a:prstGeom>
        </p:spPr>
      </p:pic>
      <p:sp>
        <p:nvSpPr>
          <p:cNvPr id="18" name="Left Brace 17"/>
          <p:cNvSpPr/>
          <p:nvPr/>
        </p:nvSpPr>
        <p:spPr bwMode="auto">
          <a:xfrm>
            <a:off x="14478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37272" y="3445193"/>
            <a:ext cx="240983" cy="513398"/>
          </a:xfrm>
          <a:prstGeom prst="rect">
            <a:avLst/>
          </a:prstGeom>
        </p:spPr>
      </p:pic>
      <p:grpSp>
        <p:nvGrpSpPr>
          <p:cNvPr id="3" name="Group 2">
            <a:extLst>
              <a:ext uri="{FF2B5EF4-FFF2-40B4-BE49-F238E27FC236}">
                <a16:creationId xmlns:a16="http://schemas.microsoft.com/office/drawing/2014/main" id="{2E810C16-82D9-30C5-9B46-B691CDA8AA57}"/>
              </a:ext>
            </a:extLst>
          </p:cNvPr>
          <p:cNvGrpSpPr/>
          <p:nvPr/>
        </p:nvGrpSpPr>
        <p:grpSpPr>
          <a:xfrm>
            <a:off x="2362200" y="932688"/>
            <a:ext cx="6830568" cy="1158196"/>
            <a:chOff x="2680716" y="4267200"/>
            <a:chExt cx="6830568" cy="1158196"/>
          </a:xfrm>
        </p:grpSpPr>
        <p:pic>
          <p:nvPicPr>
            <p:cNvPr id="6" name="Picture 5">
              <a:extLst>
                <a:ext uri="{FF2B5EF4-FFF2-40B4-BE49-F238E27FC236}">
                  <a16:creationId xmlns:a16="http://schemas.microsoft.com/office/drawing/2014/main" id="{5572C87B-7971-807A-D1F8-D67C08B7D422}"/>
                </a:ext>
              </a:extLst>
            </p:cNvPr>
            <p:cNvPicPr>
              <a:picLocks noChangeAspect="1"/>
            </p:cNvPicPr>
            <p:nvPr/>
          </p:nvPicPr>
          <p:blipFill rotWithShape="1">
            <a:blip r:embed="rId17"/>
            <a:srcRect l="18749" t="27778" r="45626" b="58889"/>
            <a:stretch/>
          </p:blipFill>
          <p:spPr>
            <a:xfrm>
              <a:off x="4038600" y="4267200"/>
              <a:ext cx="5472684" cy="1152115"/>
            </a:xfrm>
            <a:prstGeom prst="rect">
              <a:avLst/>
            </a:prstGeom>
          </p:spPr>
        </p:pic>
        <p:pic>
          <p:nvPicPr>
            <p:cNvPr id="7" name="Picture 6">
              <a:extLst>
                <a:ext uri="{FF2B5EF4-FFF2-40B4-BE49-F238E27FC236}">
                  <a16:creationId xmlns:a16="http://schemas.microsoft.com/office/drawing/2014/main" id="{52F75FAA-C943-7929-30E7-32295873EA76}"/>
                </a:ext>
              </a:extLst>
            </p:cNvPr>
            <p:cNvPicPr>
              <a:picLocks noChangeAspect="1"/>
            </p:cNvPicPr>
            <p:nvPr/>
          </p:nvPicPr>
          <p:blipFill rotWithShape="1">
            <a:blip r:embed="rId18"/>
            <a:srcRect l="9375" t="28479" r="80625" b="58889"/>
            <a:stretch/>
          </p:blipFill>
          <p:spPr>
            <a:xfrm>
              <a:off x="2680716" y="4333855"/>
              <a:ext cx="1536192" cy="1091541"/>
            </a:xfrm>
            <a:prstGeom prst="rect">
              <a:avLst/>
            </a:prstGeom>
          </p:spPr>
        </p:pic>
      </p:grpSp>
      <p:pic>
        <p:nvPicPr>
          <p:cNvPr id="9" name="Picture 8">
            <a:extLst>
              <a:ext uri="{FF2B5EF4-FFF2-40B4-BE49-F238E27FC236}">
                <a16:creationId xmlns:a16="http://schemas.microsoft.com/office/drawing/2014/main" id="{1E28AC21-5E19-0CFE-F383-3A3DD67D1FDA}"/>
              </a:ext>
            </a:extLst>
          </p:cNvPr>
          <p:cNvPicPr>
            <a:picLocks noChangeAspect="1"/>
          </p:cNvPicPr>
          <p:nvPr/>
        </p:nvPicPr>
        <p:blipFill rotWithShape="1">
          <a:blip r:embed="rId19"/>
          <a:srcRect l="9375" t="24304" r="45000" b="63474"/>
          <a:stretch/>
        </p:blipFill>
        <p:spPr>
          <a:xfrm>
            <a:off x="2362200" y="2405643"/>
            <a:ext cx="7008876" cy="1056113"/>
          </a:xfrm>
          <a:prstGeom prst="rect">
            <a:avLst/>
          </a:prstGeom>
        </p:spPr>
      </p:pic>
      <p:pic>
        <p:nvPicPr>
          <p:cNvPr id="12" name="Picture 11">
            <a:extLst>
              <a:ext uri="{FF2B5EF4-FFF2-40B4-BE49-F238E27FC236}">
                <a16:creationId xmlns:a16="http://schemas.microsoft.com/office/drawing/2014/main" id="{BC02CDA4-D878-4989-B488-9688D612B45B}"/>
              </a:ext>
            </a:extLst>
          </p:cNvPr>
          <p:cNvPicPr>
            <a:picLocks noChangeAspect="1"/>
          </p:cNvPicPr>
          <p:nvPr/>
        </p:nvPicPr>
        <p:blipFill rotWithShape="1">
          <a:blip r:embed="rId20"/>
          <a:srcRect l="9375" t="24444" r="45626" b="63334"/>
          <a:stretch/>
        </p:blipFill>
        <p:spPr>
          <a:xfrm>
            <a:off x="2362200" y="3811543"/>
            <a:ext cx="6912710" cy="1056113"/>
          </a:xfrm>
          <a:prstGeom prst="rect">
            <a:avLst/>
          </a:prstGeom>
        </p:spPr>
      </p:pic>
      <p:pic>
        <p:nvPicPr>
          <p:cNvPr id="22" name="Picture 21">
            <a:extLst>
              <a:ext uri="{FF2B5EF4-FFF2-40B4-BE49-F238E27FC236}">
                <a16:creationId xmlns:a16="http://schemas.microsoft.com/office/drawing/2014/main" id="{314E29B4-1BE3-AE62-2A9E-748FDC593F32}"/>
              </a:ext>
            </a:extLst>
          </p:cNvPr>
          <p:cNvPicPr>
            <a:picLocks noChangeAspect="1"/>
          </p:cNvPicPr>
          <p:nvPr/>
        </p:nvPicPr>
        <p:blipFill rotWithShape="1">
          <a:blip r:embed="rId21"/>
          <a:srcRect l="9375" t="24444" r="44375" b="63334"/>
          <a:stretch/>
        </p:blipFill>
        <p:spPr>
          <a:xfrm>
            <a:off x="2368171" y="5152390"/>
            <a:ext cx="7104888" cy="1056113"/>
          </a:xfrm>
          <a:prstGeom prst="rect">
            <a:avLst/>
          </a:prstGeom>
        </p:spPr>
      </p:pic>
      <p:pic>
        <p:nvPicPr>
          <p:cNvPr id="24" name="Doan 2 Cau 1">
            <a:hlinkClick r:id="" action="ppaction://media"/>
            <a:extLst>
              <a:ext uri="{FF2B5EF4-FFF2-40B4-BE49-F238E27FC236}">
                <a16:creationId xmlns:a16="http://schemas.microsoft.com/office/drawing/2014/main" id="{8E532FCC-B82A-CB83-1F1A-F7AAD2FAEE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0576052" y="1155700"/>
            <a:ext cx="406400" cy="406400"/>
          </a:xfrm>
          <a:prstGeom prst="rect">
            <a:avLst/>
          </a:prstGeom>
        </p:spPr>
      </p:pic>
      <p:pic>
        <p:nvPicPr>
          <p:cNvPr id="25" name="Doan 2 Cau 2">
            <a:hlinkClick r:id="" action="ppaction://media"/>
            <a:extLst>
              <a:ext uri="{FF2B5EF4-FFF2-40B4-BE49-F238E27FC236}">
                <a16:creationId xmlns:a16="http://schemas.microsoft.com/office/drawing/2014/main" id="{A5F0AE0D-1AAA-ED96-1CF4-401229C5648A}"/>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0569956" y="2527299"/>
            <a:ext cx="406400" cy="406400"/>
          </a:xfrm>
          <a:prstGeom prst="rect">
            <a:avLst/>
          </a:prstGeom>
        </p:spPr>
      </p:pic>
      <p:pic>
        <p:nvPicPr>
          <p:cNvPr id="26" name="Doan 2 Cau 1 + 2">
            <a:hlinkClick r:id="" action="ppaction://media"/>
            <a:extLst>
              <a:ext uri="{FF2B5EF4-FFF2-40B4-BE49-F238E27FC236}">
                <a16:creationId xmlns:a16="http://schemas.microsoft.com/office/drawing/2014/main" id="{84096151-9BBF-604F-6526-329CE4B3EB22}"/>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0576560" y="1834959"/>
            <a:ext cx="406400" cy="406400"/>
          </a:xfrm>
          <a:prstGeom prst="rect">
            <a:avLst/>
          </a:prstGeom>
        </p:spPr>
      </p:pic>
      <p:pic>
        <p:nvPicPr>
          <p:cNvPr id="28" name="Doan 2 Cau 3">
            <a:hlinkClick r:id="" action="ppaction://media"/>
            <a:extLst>
              <a:ext uri="{FF2B5EF4-FFF2-40B4-BE49-F238E27FC236}">
                <a16:creationId xmlns:a16="http://schemas.microsoft.com/office/drawing/2014/main" id="{2FF9046D-5F14-E992-F42D-6E8C47BFFF6F}"/>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0541000" y="3927476"/>
            <a:ext cx="406400" cy="406400"/>
          </a:xfrm>
          <a:prstGeom prst="rect">
            <a:avLst/>
          </a:prstGeom>
        </p:spPr>
      </p:pic>
      <p:pic>
        <p:nvPicPr>
          <p:cNvPr id="30" name="Doan 2 Cau 4">
            <a:hlinkClick r:id="" action="ppaction://media"/>
            <a:extLst>
              <a:ext uri="{FF2B5EF4-FFF2-40B4-BE49-F238E27FC236}">
                <a16:creationId xmlns:a16="http://schemas.microsoft.com/office/drawing/2014/main" id="{A5D8B101-7672-893E-C158-1897359E988B}"/>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0576560" y="5303784"/>
            <a:ext cx="406400" cy="406400"/>
          </a:xfrm>
          <a:prstGeom prst="rect">
            <a:avLst/>
          </a:prstGeom>
        </p:spPr>
      </p:pic>
      <p:pic>
        <p:nvPicPr>
          <p:cNvPr id="31" name="Doan 2 Cau 3 + 4">
            <a:hlinkClick r:id="" action="ppaction://media"/>
            <a:extLst>
              <a:ext uri="{FF2B5EF4-FFF2-40B4-BE49-F238E27FC236}">
                <a16:creationId xmlns:a16="http://schemas.microsoft.com/office/drawing/2014/main" id="{B3F36D5A-9EC4-C055-D6E1-55461B18293C}"/>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10569956" y="4737100"/>
            <a:ext cx="406400" cy="406400"/>
          </a:xfrm>
          <a:prstGeom prst="rect">
            <a:avLst/>
          </a:prstGeom>
        </p:spPr>
      </p:pic>
      <p:pic>
        <p:nvPicPr>
          <p:cNvPr id="32" name="Doan 2">
            <a:hlinkClick r:id="" action="ppaction://media"/>
            <a:extLst>
              <a:ext uri="{FF2B5EF4-FFF2-40B4-BE49-F238E27FC236}">
                <a16:creationId xmlns:a16="http://schemas.microsoft.com/office/drawing/2014/main" id="{1716A698-250B-9300-0B7C-A37CAF5C0C0C}"/>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10518140" y="3333103"/>
            <a:ext cx="406400" cy="406400"/>
          </a:xfrm>
          <a:prstGeom prst="rect">
            <a:avLst/>
          </a:prstGeom>
        </p:spPr>
      </p:pic>
    </p:spTree>
    <p:extLst>
      <p:ext uri="{BB962C8B-B14F-4D97-AF65-F5344CB8AC3E}">
        <p14:creationId xmlns:p14="http://schemas.microsoft.com/office/powerpoint/2010/main" val="206799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4"/>
                                        </p:tgtEl>
                                      </p:cBhvr>
                                    </p:animEffect>
                                    <p:set>
                                      <p:cBhvr>
                                        <p:cTn id="10" dur="1" fill="hold">
                                          <p:stCondLst>
                                            <p:cond delay="499"/>
                                          </p:stCondLst>
                                        </p:cTn>
                                        <p:tgtEl>
                                          <p:spTgt spid="24"/>
                                        </p:tgtEl>
                                        <p:attrNameLst>
                                          <p:attrName>style.visibility</p:attrName>
                                        </p:attrNameLst>
                                      </p:cBhvr>
                                      <p:to>
                                        <p:strVal val="hidden"/>
                                      </p:to>
                                    </p:set>
                                    <p:cmd type="call" cmd="stop">
                                      <p:cBhvr>
                                        <p:cTn id="11" dur="1">
                                          <p:stCondLst>
                                            <p:cond delay="499"/>
                                          </p:stCondLst>
                                        </p:cTn>
                                        <p:tgtEl>
                                          <p:spTgt spid="24"/>
                                        </p:tgtEl>
                                      </p:cBhvr>
                                    </p:cmd>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25"/>
                                        </p:tgtEl>
                                      </p:cBhvr>
                                    </p:animEffect>
                                    <p:set>
                                      <p:cBhvr>
                                        <p:cTn id="25" dur="1" fill="hold">
                                          <p:stCondLst>
                                            <p:cond delay="499"/>
                                          </p:stCondLst>
                                        </p:cTn>
                                        <p:tgtEl>
                                          <p:spTgt spid="25"/>
                                        </p:tgtEl>
                                        <p:attrNameLst>
                                          <p:attrName>style.visibility</p:attrName>
                                        </p:attrNameLst>
                                      </p:cBhvr>
                                      <p:to>
                                        <p:strVal val="hidden"/>
                                      </p:to>
                                    </p:set>
                                    <p:cmd type="call" cmd="stop">
                                      <p:cBhvr>
                                        <p:cTn id="26" dur="1">
                                          <p:stCondLst>
                                            <p:cond delay="499"/>
                                          </p:stCondLst>
                                        </p:cTn>
                                        <p:tgtEl>
                                          <p:spTgt spid="25"/>
                                        </p:tgtEl>
                                      </p:cBhvr>
                                    </p:cmd>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26"/>
                                        </p:tgtEl>
                                      </p:cBhvr>
                                    </p:animEffect>
                                    <p:set>
                                      <p:cBhvr>
                                        <p:cTn id="44" dur="1" fill="hold">
                                          <p:stCondLst>
                                            <p:cond delay="499"/>
                                          </p:stCondLst>
                                        </p:cTn>
                                        <p:tgtEl>
                                          <p:spTgt spid="26"/>
                                        </p:tgtEl>
                                        <p:attrNameLst>
                                          <p:attrName>style.visibility</p:attrName>
                                        </p:attrNameLst>
                                      </p:cBhvr>
                                      <p:to>
                                        <p:strVal val="hidden"/>
                                      </p:to>
                                    </p:set>
                                    <p:cmd type="call" cmd="stop">
                                      <p:cBhvr>
                                        <p:cTn id="45" dur="1">
                                          <p:stCondLst>
                                            <p:cond delay="499"/>
                                          </p:stCondLst>
                                        </p:cTn>
                                        <p:tgtEl>
                                          <p:spTgt spid="26"/>
                                        </p:tgtEl>
                                      </p:cBhvr>
                                    </p:cmd>
                                  </p:childTnLst>
                                </p:cTn>
                              </p:par>
                              <p:par>
                                <p:cTn id="46" presetID="1"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28"/>
                                        </p:tgtEl>
                                      </p:cBhvr>
                                    </p:animEffect>
                                    <p:set>
                                      <p:cBhvr>
                                        <p:cTn id="59" dur="1" fill="hold">
                                          <p:stCondLst>
                                            <p:cond delay="499"/>
                                          </p:stCondLst>
                                        </p:cTn>
                                        <p:tgtEl>
                                          <p:spTgt spid="28"/>
                                        </p:tgtEl>
                                        <p:attrNameLst>
                                          <p:attrName>style.visibility</p:attrName>
                                        </p:attrNameLst>
                                      </p:cBhvr>
                                      <p:to>
                                        <p:strVal val="hidden"/>
                                      </p:to>
                                    </p:set>
                                    <p:cmd type="call" cmd="stop">
                                      <p:cBhvr>
                                        <p:cTn id="60" dur="1">
                                          <p:stCondLst>
                                            <p:cond delay="499"/>
                                          </p:stCondLst>
                                        </p:cTn>
                                        <p:tgtEl>
                                          <p:spTgt spid="28"/>
                                        </p:tgtEl>
                                      </p:cBhvr>
                                    </p:cmd>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0"/>
                                        </p:tgtEl>
                                      </p:cBhvr>
                                    </p:animEffect>
                                    <p:set>
                                      <p:cBhvr>
                                        <p:cTn id="79" dur="1" fill="hold">
                                          <p:stCondLst>
                                            <p:cond delay="499"/>
                                          </p:stCondLst>
                                        </p:cTn>
                                        <p:tgtEl>
                                          <p:spTgt spid="30"/>
                                        </p:tgtEl>
                                        <p:attrNameLst>
                                          <p:attrName>style.visibility</p:attrName>
                                        </p:attrNameLst>
                                      </p:cBhvr>
                                      <p:to>
                                        <p:strVal val="hidden"/>
                                      </p:to>
                                    </p:set>
                                    <p:cmd type="call" cmd="stop">
                                      <p:cBhvr>
                                        <p:cTn id="80" dur="1">
                                          <p:stCondLst>
                                            <p:cond delay="499"/>
                                          </p:stCondLst>
                                        </p:cTn>
                                        <p:tgtEl>
                                          <p:spTgt spid="30"/>
                                        </p:tgtEl>
                                      </p:cBhvr>
                                    </p:cmd>
                                  </p:childTnLst>
                                </p:cTn>
                              </p:par>
                              <p:par>
                                <p:cTn id="81" presetID="1" presetClass="entr" presetSubtype="0"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ircle(in)">
                                      <p:cBhvr>
                                        <p:cTn id="87" dur="500"/>
                                        <p:tgtEl>
                                          <p:spTgt spid="18"/>
                                        </p:tgtEl>
                                      </p:cBhvr>
                                    </p:animEffec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500"/>
                                        <p:tgtEl>
                                          <p:spTgt spid="31"/>
                                        </p:tgtEl>
                                      </p:cBhvr>
                                    </p:animEffect>
                                    <p:set>
                                      <p:cBhvr>
                                        <p:cTn id="96" dur="1" fill="hold">
                                          <p:stCondLst>
                                            <p:cond delay="499"/>
                                          </p:stCondLst>
                                        </p:cTn>
                                        <p:tgtEl>
                                          <p:spTgt spid="31"/>
                                        </p:tgtEl>
                                        <p:attrNameLst>
                                          <p:attrName>style.visibility</p:attrName>
                                        </p:attrNameLst>
                                      </p:cBhvr>
                                      <p:to>
                                        <p:strVal val="hidden"/>
                                      </p:to>
                                    </p:set>
                                    <p:cmd type="call" cmd="stop">
                                      <p:cBhvr>
                                        <p:cTn id="97" dur="1">
                                          <p:stCondLst>
                                            <p:cond delay="499"/>
                                          </p:stCondLst>
                                        </p:cTn>
                                        <p:tgtEl>
                                          <p:spTgt spid="31"/>
                                        </p:tgtEl>
                                      </p:cBhvr>
                                    </p:cmd>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4"/>
                </p:tgtEl>
              </p:cMediaNode>
            </p:audio>
            <p:audio>
              <p:cMediaNode vol="80000">
                <p:cTn id="103" fill="hold" display="0">
                  <p:stCondLst>
                    <p:cond delay="indefinite"/>
                  </p:stCondLst>
                  <p:endCondLst>
                    <p:cond evt="onStopAudio" delay="0">
                      <p:tgtEl>
                        <p:sldTgt/>
                      </p:tgtEl>
                    </p:cond>
                  </p:endCondLst>
                </p:cTn>
                <p:tgtEl>
                  <p:spTgt spid="25"/>
                </p:tgtEl>
              </p:cMediaNode>
            </p:audio>
            <p:audio>
              <p:cMediaNode vol="80000">
                <p:cTn id="104" fill="hold" display="0">
                  <p:stCondLst>
                    <p:cond delay="indefinite"/>
                  </p:stCondLst>
                  <p:endCondLst>
                    <p:cond evt="onStopAudio" delay="0">
                      <p:tgtEl>
                        <p:sldTgt/>
                      </p:tgtEl>
                    </p:cond>
                  </p:endCondLst>
                </p:cTn>
                <p:tgtEl>
                  <p:spTgt spid="26"/>
                </p:tgtEl>
              </p:cMediaNode>
            </p:audio>
            <p:audio>
              <p:cMediaNode vol="80000">
                <p:cTn id="105" fill="hold" display="0">
                  <p:stCondLst>
                    <p:cond delay="indefinite"/>
                  </p:stCondLst>
                  <p:endCondLst>
                    <p:cond evt="onStopAudio" delay="0">
                      <p:tgtEl>
                        <p:sldTgt/>
                      </p:tgtEl>
                    </p:cond>
                  </p:endCondLst>
                </p:cTn>
                <p:tgtEl>
                  <p:spTgt spid="28"/>
                </p:tgtEl>
              </p:cMediaNode>
            </p:audio>
            <p:audio>
              <p:cMediaNode vol="80000">
                <p:cTn id="106" fill="hold" display="0">
                  <p:stCondLst>
                    <p:cond delay="indefinite"/>
                  </p:stCondLst>
                  <p:endCondLst>
                    <p:cond evt="onStopAudio" delay="0">
                      <p:tgtEl>
                        <p:sldTgt/>
                      </p:tgtEl>
                    </p:cond>
                  </p:endCondLst>
                </p:cTn>
                <p:tgtEl>
                  <p:spTgt spid="30"/>
                </p:tgtEl>
              </p:cMediaNode>
            </p:audio>
            <p:audio>
              <p:cMediaNode vol="80000">
                <p:cTn id="107" fill="hold" display="0">
                  <p:stCondLst>
                    <p:cond delay="indefinite"/>
                  </p:stCondLst>
                  <p:endCondLst>
                    <p:cond evt="onStopAudio" delay="0">
                      <p:tgtEl>
                        <p:sldTgt/>
                      </p:tgtEl>
                    </p:cond>
                  </p:endCondLst>
                </p:cTn>
                <p:tgtEl>
                  <p:spTgt spid="31"/>
                </p:tgtEl>
              </p:cMediaNode>
            </p:audio>
            <p:audio>
              <p:cMediaNode vol="80000">
                <p:cTn id="108" fill="hold" display="0">
                  <p:stCondLst>
                    <p:cond delay="indefinite"/>
                  </p:stCondLst>
                  <p:endCondLst>
                    <p:cond evt="onStopAudio" delay="0">
                      <p:tgtEl>
                        <p:sldTgt/>
                      </p:tgtEl>
                    </p:cond>
                  </p:endCondLst>
                </p:cTn>
                <p:tgtEl>
                  <p:spTgt spid="32"/>
                </p:tgtEl>
              </p:cMediaNode>
            </p:audio>
          </p:childTnLst>
        </p:cTn>
      </p:par>
    </p:tnLst>
    <p:bldLst>
      <p:bldP spid="2" grpId="0" animBg="1"/>
      <p:bldP spid="2" grpId="1" animBg="1"/>
      <p:bldP spid="14" grpId="0" animBg="1"/>
      <p:bldP spid="14" grpId="1" animBg="1"/>
      <p:bldP spid="1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8665</TotalTime>
  <Words>296</Words>
  <Application>Microsoft Office PowerPoint</Application>
  <PresentationFormat>Widescreen</PresentationFormat>
  <Paragraphs>26</Paragraphs>
  <Slides>14</Slides>
  <Notes>0</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Default Design</vt:lpstr>
      <vt:lpstr>Giáo viên: Lê Thị Kim Hưng Trường: THCS Trưng Vương</vt:lpstr>
      <vt:lpstr>Chủ đề 4 ƯỚC MƠ </vt:lpstr>
      <vt:lpstr>Chủ đề 4 ƯỚC MƠ</vt:lpstr>
      <vt:lpstr>I. Hát bài</vt:lpstr>
      <vt:lpstr>Giới thiệu bài hát</vt:lpstr>
      <vt:lpstr>Nghe hát mẫu</vt:lpstr>
      <vt:lpstr>PowerPoint Presentation</vt:lpstr>
      <vt:lpstr>Học hát từng câu (Đoạn 1 – lời 1)</vt:lpstr>
      <vt:lpstr>Học hát từng câu (Đoạn 2)</vt:lpstr>
      <vt:lpstr>Học hát (Đoạn 1 – lời 2)</vt:lpstr>
      <vt:lpstr>Hát hoàn chỉnh cả bài</vt:lpstr>
      <vt:lpstr>II. Trải nghiệm và khám phá</vt:lpstr>
      <vt:lpstr>Ví dụ:</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Thanh Hiên Đỗ</cp:lastModifiedBy>
  <cp:revision>302</cp:revision>
  <dcterms:created xsi:type="dcterms:W3CDTF">2006-11-06T13:45:38Z</dcterms:created>
  <dcterms:modified xsi:type="dcterms:W3CDTF">2022-09-13T10:16:37Z</dcterms:modified>
</cp:coreProperties>
</file>