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292" r:id="rId2"/>
    <p:sldId id="391" r:id="rId3"/>
    <p:sldId id="315" r:id="rId4"/>
    <p:sldId id="392" r:id="rId5"/>
    <p:sldId id="338" r:id="rId6"/>
    <p:sldId id="368" r:id="rId7"/>
    <p:sldId id="310" r:id="rId8"/>
    <p:sldId id="375" r:id="rId9"/>
    <p:sldId id="389" r:id="rId10"/>
    <p:sldId id="385" r:id="rId11"/>
    <p:sldId id="376" r:id="rId12"/>
    <p:sldId id="345" r:id="rId13"/>
    <p:sldId id="346" r:id="rId14"/>
    <p:sldId id="356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0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1.png"/><Relationship Id="rId2" Type="http://schemas.openxmlformats.org/officeDocument/2006/relationships/audio" Target="../media/media5.wav"/><Relationship Id="rId16" Type="http://schemas.openxmlformats.org/officeDocument/2006/relationships/image" Target="../media/image10.gif"/><Relationship Id="rId20" Type="http://schemas.openxmlformats.org/officeDocument/2006/relationships/image" Target="../media/image13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wav"/><Relationship Id="rId19" Type="http://schemas.openxmlformats.org/officeDocument/2006/relationships/image" Target="../media/image7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1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5" Type="http://schemas.microsoft.com/office/2007/relationships/media" Target="../media/media15.wav"/><Relationship Id="rId10" Type="http://schemas.openxmlformats.org/officeDocument/2006/relationships/image" Target="../media/image7.png"/><Relationship Id="rId4" Type="http://schemas.openxmlformats.org/officeDocument/2006/relationships/audio" Target="../media/media14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 MƠ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038600" y="2438400"/>
            <a:ext cx="41910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4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3239867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373970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D00C2-120E-3F3B-CC11-F46D7443218C}"/>
              </a:ext>
            </a:extLst>
          </p:cNvPr>
          <p:cNvGrpSpPr/>
          <p:nvPr/>
        </p:nvGrpSpPr>
        <p:grpSpPr>
          <a:xfrm>
            <a:off x="7517547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10B902-40FD-80ED-8FA5-5F19DED73C6B}"/>
              </a:ext>
            </a:extLst>
          </p:cNvPr>
          <p:cNvSpPr txBox="1"/>
          <p:nvPr/>
        </p:nvSpPr>
        <p:spPr>
          <a:xfrm>
            <a:off x="7315200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855C27-039B-A80F-0277-FC634F5A6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3168" b="48118"/>
          <a:stretch/>
        </p:blipFill>
        <p:spPr>
          <a:xfrm>
            <a:off x="1981200" y="1709863"/>
            <a:ext cx="7993136" cy="1108013"/>
          </a:xfrm>
          <a:prstGeom prst="rect">
            <a:avLst/>
          </a:prstGeom>
        </p:spPr>
      </p:pic>
      <p:pic>
        <p:nvPicPr>
          <p:cNvPr id="12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4CC8A81D-6339-5808-F3F2-8358E1AB8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0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856F6-6C97-A0D2-6EFC-C6EFF6D3C9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6" t="34444" r="31875" b="57690"/>
          <a:stretch/>
        </p:blipFill>
        <p:spPr>
          <a:xfrm>
            <a:off x="389805" y="2683328"/>
            <a:ext cx="11725995" cy="8739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5E7DB4-DF4E-8FD0-94BE-364799ADB71C}"/>
              </a:ext>
            </a:extLst>
          </p:cNvPr>
          <p:cNvGrpSpPr/>
          <p:nvPr/>
        </p:nvGrpSpPr>
        <p:grpSpPr>
          <a:xfrm>
            <a:off x="914400" y="3402464"/>
            <a:ext cx="1951261" cy="542926"/>
            <a:chOff x="914400" y="3157536"/>
            <a:chExt cx="1951261" cy="5429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C38718-9915-35CC-6EDD-A159414ED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6B7CF28-73D4-6E1E-C2C9-1E16AB2A8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7584DA5-7ABF-E696-A216-635F15EEA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E3F105E-158B-6026-9EC3-9B755047C101}"/>
              </a:ext>
            </a:extLst>
          </p:cNvPr>
          <p:cNvGrpSpPr/>
          <p:nvPr/>
        </p:nvGrpSpPr>
        <p:grpSpPr>
          <a:xfrm>
            <a:off x="3597728" y="3393620"/>
            <a:ext cx="1951261" cy="542926"/>
            <a:chOff x="914400" y="3157536"/>
            <a:chExt cx="1951261" cy="5429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DB90F2A-6E17-9C63-E4C3-D9AF7C80E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12877CD-9069-1945-9DEB-88426F39B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393E022-9DCE-93BA-0347-C6D55077C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3F5B14D-4B2D-532B-59E9-69B3419CD8EA}"/>
              </a:ext>
            </a:extLst>
          </p:cNvPr>
          <p:cNvGrpSpPr/>
          <p:nvPr/>
        </p:nvGrpSpPr>
        <p:grpSpPr>
          <a:xfrm>
            <a:off x="6278339" y="3419474"/>
            <a:ext cx="1951261" cy="542926"/>
            <a:chOff x="914400" y="3157536"/>
            <a:chExt cx="1951261" cy="5429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0E6362C-029F-659F-C792-8FD64FE03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4FE3F4BF-57CB-ABDE-DD7E-37A925B4D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928C765-C5E4-E805-5C52-B6C54E531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B51FBED-C8E4-24BD-56BA-2A0B688859D7}"/>
              </a:ext>
            </a:extLst>
          </p:cNvPr>
          <p:cNvGrpSpPr/>
          <p:nvPr/>
        </p:nvGrpSpPr>
        <p:grpSpPr>
          <a:xfrm>
            <a:off x="8912683" y="3410630"/>
            <a:ext cx="1951261" cy="542926"/>
            <a:chOff x="914400" y="3157536"/>
            <a:chExt cx="1951261" cy="5429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3CDDE9-CB9F-B493-A15D-A64A1B06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470B8EE-B580-58D7-EC91-9E5A290C2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4FB80C9-EDFC-365F-1C2E-BFD43C5D4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pic>
        <p:nvPicPr>
          <p:cNvPr id="30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xmlns="" id="{CB6262CA-566B-3CD5-C4B2-704D8BA3C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8976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Hoa tau edit">
            <a:hlinkClick r:id="" action="ppaction://media"/>
            <a:extLst>
              <a:ext uri="{FF2B5EF4-FFF2-40B4-BE49-F238E27FC236}">
                <a16:creationId xmlns:a16="http://schemas.microsoft.com/office/drawing/2014/main" xmlns="" id="{91F1CA2F-A440-F28F-C19A-1AA5BE9BB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38200"/>
            <a:ext cx="10325100" cy="5807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4 Hoa Tau BQ">
            <a:hlinkClick r:id="" action="ppaction://media"/>
            <a:extLst>
              <a:ext uri="{FF2B5EF4-FFF2-40B4-BE49-F238E27FC236}">
                <a16:creationId xmlns:a16="http://schemas.microsoft.com/office/drawing/2014/main" xmlns="" id="{0FB90CB7-8931-163F-F965-56D94F7E5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90265"/>
            <a:ext cx="10363200" cy="582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9174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4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60179" y="4380225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31324" y="4198203"/>
            <a:ext cx="8458200" cy="1634539"/>
            <a:chOff x="1780745" y="4550980"/>
            <a:chExt cx="8458200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684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27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tròn, nốt đen chấm dôi, 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381000" y="4221853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505088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1683524" y="5950803"/>
            <a:ext cx="9746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6 nét nhạc, mỗi nét nhạc gồm 2 ô nhịp; các nét nhạc 5 và 6 lặp lại nguyên vẹn các nét nhạc 1 và 2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D8EB95-0446-55B0-8D85-F64145846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17" y="631327"/>
            <a:ext cx="8459381" cy="3600953"/>
          </a:xfrm>
          <a:prstGeom prst="rect">
            <a:avLst/>
          </a:prstGeom>
        </p:spPr>
      </p:pic>
      <p:sp>
        <p:nvSpPr>
          <p:cNvPr id="17" name="Subtitle 6">
            <a:extLst>
              <a:ext uri="{FF2B5EF4-FFF2-40B4-BE49-F238E27FC236}">
                <a16:creationId xmlns:a16="http://schemas.microsoft.com/office/drawing/2014/main" xmlns="" id="{83DE8AE2-25FB-489E-A7D6-4FEE402FB04A}"/>
              </a:ext>
            </a:extLst>
          </p:cNvPr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4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7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64433E-0364-2CE9-2EDE-EC207BCD7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5315042"/>
            <a:ext cx="5507355" cy="486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84E6-A6F1-1B58-AA4C-ED79D040C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2704234"/>
            <a:ext cx="5400675" cy="581025"/>
          </a:xfrm>
          <a:prstGeom prst="rect">
            <a:avLst/>
          </a:prstGeom>
        </p:spPr>
      </p:pic>
      <p:pic>
        <p:nvPicPr>
          <p:cNvPr id="9" name="Mau TietTau 1">
            <a:hlinkClick r:id="" action="ppaction://media"/>
            <a:extLst>
              <a:ext uri="{FF2B5EF4-FFF2-40B4-BE49-F238E27FC236}">
                <a16:creationId xmlns:a16="http://schemas.microsoft.com/office/drawing/2014/main" xmlns="" id="{6B009D37-EF94-3ACD-F6FA-A3BEB4B56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0" y="2791546"/>
            <a:ext cx="406400" cy="406400"/>
          </a:xfrm>
          <a:prstGeom prst="rect">
            <a:avLst/>
          </a:prstGeom>
        </p:spPr>
      </p:pic>
      <p:pic>
        <p:nvPicPr>
          <p:cNvPr id="12" name="Mau TietTau 2">
            <a:hlinkClick r:id="" action="ppaction://media"/>
            <a:extLst>
              <a:ext uri="{FF2B5EF4-FFF2-40B4-BE49-F238E27FC236}">
                <a16:creationId xmlns:a16="http://schemas.microsoft.com/office/drawing/2014/main" xmlns="" id="{219A7538-8E5C-086B-4BA4-B0ACBC954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44200" y="538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tập</a:t>
            </a:r>
            <a:r>
              <a:rPr lang="en-US" sz="3200" b="1">
                <a:solidFill>
                  <a:srgbClr val="0000FF"/>
                </a:solidFill>
              </a:rPr>
              <a:t> cao độ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Gam Truc Cdur">
            <a:hlinkClick r:id="" action="ppaction://media"/>
            <a:extLst>
              <a:ext uri="{FF2B5EF4-FFF2-40B4-BE49-F238E27FC236}">
                <a16:creationId xmlns:a16="http://schemas.microsoft.com/office/drawing/2014/main" xmlns="" id="{F79B52BA-C624-AD5F-E99E-A6467DD3E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092200"/>
            <a:ext cx="9067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94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4 nghe mau">
            <a:hlinkClick r:id="" action="ppaction://media"/>
            <a:extLst>
              <a:ext uri="{FF2B5EF4-FFF2-40B4-BE49-F238E27FC236}">
                <a16:creationId xmlns:a16="http://schemas.microsoft.com/office/drawing/2014/main" xmlns="" id="{1F6FA6B0-4307-8E69-99D7-EB873AE5F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80"/>
          <a:stretch/>
        </p:blipFill>
        <p:spPr>
          <a:xfrm>
            <a:off x="609600" y="590550"/>
            <a:ext cx="10883009" cy="5890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2994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235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933575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896694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950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932390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66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1441240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1932515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1948815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3530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840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BAD2E382-BE60-46B0-9914-CCA92D529301}"/>
              </a:ext>
            </a:extLst>
          </p:cNvPr>
          <p:cNvSpPr/>
          <p:nvPr/>
        </p:nvSpPr>
        <p:spPr bwMode="auto">
          <a:xfrm>
            <a:off x="1421130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5654"/>
            <a:ext cx="219075" cy="46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210AE-E45E-9BD8-C9A2-16D85D45BF4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125" t="37778" r="51875" b="52222"/>
          <a:stretch/>
        </p:blipFill>
        <p:spPr>
          <a:xfrm>
            <a:off x="2587444" y="914400"/>
            <a:ext cx="6949440" cy="97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C02E42-4CF0-FA36-9AF9-9D5FB7CDB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125" t="50000" r="51875" b="40000"/>
          <a:stretch/>
        </p:blipFill>
        <p:spPr>
          <a:xfrm>
            <a:off x="2587444" y="3737157"/>
            <a:ext cx="6949440" cy="977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C0B9EC-216C-A838-42A4-D412E3CBE29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8125" t="64444" r="51875" b="25556"/>
          <a:stretch/>
        </p:blipFill>
        <p:spPr>
          <a:xfrm>
            <a:off x="2587444" y="5486400"/>
            <a:ext cx="6949440" cy="977265"/>
          </a:xfrm>
          <a:prstGeom prst="rect">
            <a:avLst/>
          </a:prstGeom>
        </p:spPr>
      </p:pic>
      <p:pic>
        <p:nvPicPr>
          <p:cNvPr id="9" name="Net nhac 1">
            <a:hlinkClick r:id="" action="ppaction://media"/>
            <a:extLst>
              <a:ext uri="{FF2B5EF4-FFF2-40B4-BE49-F238E27FC236}">
                <a16:creationId xmlns:a16="http://schemas.microsoft.com/office/drawing/2014/main" xmlns="" id="{EF6D3A87-2AAB-27E5-A668-47DC4830D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0760" y="1148397"/>
            <a:ext cx="406400" cy="406400"/>
          </a:xfrm>
          <a:prstGeom prst="rect">
            <a:avLst/>
          </a:prstGeom>
        </p:spPr>
      </p:pic>
      <p:pic>
        <p:nvPicPr>
          <p:cNvPr id="18" name="Net nhac 2">
            <a:hlinkClick r:id="" action="ppaction://media"/>
            <a:extLst>
              <a:ext uri="{FF2B5EF4-FFF2-40B4-BE49-F238E27FC236}">
                <a16:creationId xmlns:a16="http://schemas.microsoft.com/office/drawing/2014/main" xmlns="" id="{183F3116-EDA6-9C51-B705-902ADE7793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0760" y="2565400"/>
            <a:ext cx="406400" cy="406400"/>
          </a:xfrm>
          <a:prstGeom prst="rect">
            <a:avLst/>
          </a:prstGeom>
        </p:spPr>
      </p:pic>
      <p:pic>
        <p:nvPicPr>
          <p:cNvPr id="20" name="Net nhac 1+2">
            <a:hlinkClick r:id="" action="ppaction://media"/>
            <a:extLst>
              <a:ext uri="{FF2B5EF4-FFF2-40B4-BE49-F238E27FC236}">
                <a16:creationId xmlns:a16="http://schemas.microsoft.com/office/drawing/2014/main" xmlns="" id="{5C61B6EC-B310-1A41-D5BC-F2A3B8C5DF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0760" y="1807208"/>
            <a:ext cx="406400" cy="406400"/>
          </a:xfrm>
          <a:prstGeom prst="rect">
            <a:avLst/>
          </a:prstGeom>
        </p:spPr>
      </p:pic>
      <p:pic>
        <p:nvPicPr>
          <p:cNvPr id="21" name="Net nhac 3">
            <a:hlinkClick r:id="" action="ppaction://media"/>
            <a:extLst>
              <a:ext uri="{FF2B5EF4-FFF2-40B4-BE49-F238E27FC236}">
                <a16:creationId xmlns:a16="http://schemas.microsoft.com/office/drawing/2014/main" xmlns="" id="{EEBFB103-FA7E-E183-DB2F-57BA8C35DA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1820" y="3962400"/>
            <a:ext cx="406400" cy="406400"/>
          </a:xfrm>
          <a:prstGeom prst="rect">
            <a:avLst/>
          </a:prstGeom>
        </p:spPr>
      </p:pic>
      <p:pic>
        <p:nvPicPr>
          <p:cNvPr id="22" name="Net nhac 4">
            <a:hlinkClick r:id="" action="ppaction://media"/>
            <a:extLst>
              <a:ext uri="{FF2B5EF4-FFF2-40B4-BE49-F238E27FC236}">
                <a16:creationId xmlns:a16="http://schemas.microsoft.com/office/drawing/2014/main" xmlns="" id="{2E0BCF05-5561-A742-90F4-E51A1221302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0760" y="5689600"/>
            <a:ext cx="406400" cy="406400"/>
          </a:xfrm>
          <a:prstGeom prst="rect">
            <a:avLst/>
          </a:prstGeom>
        </p:spPr>
      </p:pic>
      <p:pic>
        <p:nvPicPr>
          <p:cNvPr id="24" name="Net nhac 3+4">
            <a:hlinkClick r:id="" action="ppaction://media"/>
            <a:extLst>
              <a:ext uri="{FF2B5EF4-FFF2-40B4-BE49-F238E27FC236}">
                <a16:creationId xmlns:a16="http://schemas.microsoft.com/office/drawing/2014/main" xmlns="" id="{3F4BC79F-5D08-7643-9834-DDAED7BB22F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0760" y="4866957"/>
            <a:ext cx="406400" cy="406400"/>
          </a:xfrm>
          <a:prstGeom prst="rect">
            <a:avLst/>
          </a:prstGeom>
        </p:spPr>
      </p:pic>
      <p:pic>
        <p:nvPicPr>
          <p:cNvPr id="26" name="Bai doc nhac 4 nghe mau">
            <a:hlinkClick r:id="" action="ppaction://media"/>
            <a:extLst>
              <a:ext uri="{FF2B5EF4-FFF2-40B4-BE49-F238E27FC236}">
                <a16:creationId xmlns:a16="http://schemas.microsoft.com/office/drawing/2014/main" xmlns="" id="{A1812DF6-C597-2216-A2AE-A71270D3DA4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50760" y="3321207"/>
            <a:ext cx="406400" cy="40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56B7CEC-52BA-2F6D-904A-04D0992588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3179" y="2362200"/>
            <a:ext cx="6925642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So 4 BQ">
            <a:hlinkClick r:id="" action="ppaction://media"/>
            <a:extLst>
              <a:ext uri="{FF2B5EF4-FFF2-40B4-BE49-F238E27FC236}">
                <a16:creationId xmlns:a16="http://schemas.microsoft.com/office/drawing/2014/main" xmlns="" id="{12CBDA78-C9B3-9059-3C36-539CB15EF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079" y="304800"/>
            <a:ext cx="10608521" cy="596729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8BF282B-53FF-DB36-35B3-029FD7F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11658600" cy="762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99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4144"/>
            <a:ext cx="11734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F645D3-C566-1ED0-6F57-53A88566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87" y="1066800"/>
            <a:ext cx="9861213" cy="50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8A6DCD-9744-BBE1-44F4-32EECB3872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53274" r="50625" b="36667"/>
          <a:stretch/>
        </p:blipFill>
        <p:spPr>
          <a:xfrm>
            <a:off x="2316480" y="3970031"/>
            <a:ext cx="6949440" cy="982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6EB028-3A8E-388B-16EC-A1B05989E1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32222" r="50625" b="56862"/>
          <a:stretch/>
        </p:blipFill>
        <p:spPr>
          <a:xfrm>
            <a:off x="2316480" y="1697682"/>
            <a:ext cx="6949440" cy="1066800"/>
          </a:xfrm>
          <a:prstGeom prst="rect">
            <a:avLst/>
          </a:prstGeom>
        </p:spPr>
      </p:pic>
      <p:pic>
        <p:nvPicPr>
          <p:cNvPr id="5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53D7354D-6015-0A35-1AF0-54B652438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808" y="1927065"/>
            <a:ext cx="406400" cy="406400"/>
          </a:xfrm>
          <a:prstGeom prst="rect">
            <a:avLst/>
          </a:prstGeom>
        </p:spPr>
      </p:pic>
      <p:pic>
        <p:nvPicPr>
          <p:cNvPr id="11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3753BABD-6AF1-0372-84D8-DF566E7E14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808" y="4222709"/>
            <a:ext cx="406400" cy="406400"/>
          </a:xfrm>
          <a:prstGeom prst="rect">
            <a:avLst/>
          </a:prstGeom>
        </p:spPr>
      </p:pic>
      <p:pic>
        <p:nvPicPr>
          <p:cNvPr id="12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1028919C-6DB1-29B7-DDEA-EBD88D1FB2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808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7514</TotalTime>
  <Words>203</Words>
  <Application>Microsoft Office PowerPoint</Application>
  <PresentationFormat>Custom</PresentationFormat>
  <Paragraphs>46</Paragraphs>
  <Slides>14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Chủ đề 4 ƯỚC MƠ</vt:lpstr>
      <vt:lpstr>PowerPoint Presentation</vt:lpstr>
      <vt:lpstr>Luyện tập tiết tấu</vt:lpstr>
      <vt:lpstr>Luyện tập cao độ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259</cp:revision>
  <dcterms:created xsi:type="dcterms:W3CDTF">2006-11-06T13:45:38Z</dcterms:created>
  <dcterms:modified xsi:type="dcterms:W3CDTF">2023-12-26T00:58:20Z</dcterms:modified>
</cp:coreProperties>
</file>