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58" r:id="rId2"/>
    <p:sldId id="359" r:id="rId3"/>
    <p:sldId id="396" r:id="rId4"/>
    <p:sldId id="389" r:id="rId5"/>
    <p:sldId id="385" r:id="rId6"/>
    <p:sldId id="376" r:id="rId7"/>
    <p:sldId id="346" r:id="rId8"/>
    <p:sldId id="393" r:id="rId9"/>
    <p:sldId id="394" r:id="rId10"/>
    <p:sldId id="362" r:id="rId11"/>
    <p:sldId id="397" r:id="rId12"/>
    <p:sldId id="390" r:id="rId13"/>
    <p:sldId id="372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0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8CC22B-3EB6-733F-CE7B-6083DA6A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91" y="1295400"/>
            <a:ext cx="1091220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CE7EE4-1652-82A9-967C-6223FC34D8B5}"/>
              </a:ext>
            </a:extLst>
          </p:cNvPr>
          <p:cNvSpPr txBox="1"/>
          <p:nvPr/>
        </p:nvSpPr>
        <p:spPr>
          <a:xfrm>
            <a:off x="1981200" y="228600"/>
            <a:ext cx="8077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GÕ ĐỆM BẰNG ĐỒ VẬT ĐÃ QUA SỬ DỤNG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CD4 trai nghiem Go bang vat dung">
            <a:hlinkClick r:id="" action="ppaction://media"/>
            <a:extLst>
              <a:ext uri="{FF2B5EF4-FFF2-40B4-BE49-F238E27FC236}">
                <a16:creationId xmlns:a16="http://schemas.microsoft.com/office/drawing/2014/main" xmlns="" id="{259A8506-708B-EDED-C931-182BF25C2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91440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62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97322C-C578-6D3E-B5C3-158BA23C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11430000" cy="67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4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Điều em muốn 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E6B060-325C-F805-2873-4C96D97E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87" y="1066800"/>
            <a:ext cx="9861213" cy="50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8A6DCD-9744-BBE1-44F4-32EECB3872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53274" r="50625" b="36667"/>
          <a:stretch/>
        </p:blipFill>
        <p:spPr>
          <a:xfrm>
            <a:off x="2316480" y="3970031"/>
            <a:ext cx="6949440" cy="982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6EB028-3A8E-388B-16EC-A1B05989E1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32222" r="50625" b="56862"/>
          <a:stretch/>
        </p:blipFill>
        <p:spPr>
          <a:xfrm>
            <a:off x="2316480" y="1697682"/>
            <a:ext cx="6949440" cy="1066800"/>
          </a:xfrm>
          <a:prstGeom prst="rect">
            <a:avLst/>
          </a:prstGeom>
        </p:spPr>
      </p:pic>
      <p:pic>
        <p:nvPicPr>
          <p:cNvPr id="5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53D7354D-6015-0A35-1AF0-54B652438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1927065"/>
            <a:ext cx="406400" cy="406400"/>
          </a:xfrm>
          <a:prstGeom prst="rect">
            <a:avLst/>
          </a:prstGeom>
        </p:spPr>
      </p:pic>
      <p:pic>
        <p:nvPicPr>
          <p:cNvPr id="11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3753BABD-6AF1-0372-84D8-DF566E7E14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4222709"/>
            <a:ext cx="406400" cy="406400"/>
          </a:xfrm>
          <a:prstGeom prst="rect">
            <a:avLst/>
          </a:prstGeom>
        </p:spPr>
      </p:pic>
      <p:pic>
        <p:nvPicPr>
          <p:cNvPr id="12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1028919C-6DB1-29B7-DDEA-EBD88D1FB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808" y="3177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39867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373970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7AD00C2-120E-3F3B-CC11-F46D7443218C}"/>
              </a:ext>
            </a:extLst>
          </p:cNvPr>
          <p:cNvGrpSpPr/>
          <p:nvPr/>
        </p:nvGrpSpPr>
        <p:grpSpPr>
          <a:xfrm>
            <a:off x="7517547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10B902-40FD-80ED-8FA5-5F19DED73C6B}"/>
              </a:ext>
            </a:extLst>
          </p:cNvPr>
          <p:cNvSpPr txBox="1"/>
          <p:nvPr/>
        </p:nvSpPr>
        <p:spPr>
          <a:xfrm>
            <a:off x="7315200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855C27-039B-A80F-0277-FC634F5A6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3168" b="48118"/>
          <a:stretch/>
        </p:blipFill>
        <p:spPr>
          <a:xfrm>
            <a:off x="1981200" y="1709863"/>
            <a:ext cx="7993136" cy="1108013"/>
          </a:xfrm>
          <a:prstGeom prst="rect">
            <a:avLst/>
          </a:prstGeom>
        </p:spPr>
      </p:pic>
      <p:pic>
        <p:nvPicPr>
          <p:cNvPr id="12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4CC8A81D-6339-5808-F3F2-8358E1AB8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0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856F6-6C97-A0D2-6EFC-C6EFF6D3C9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" t="34444" r="31875" b="57690"/>
          <a:stretch/>
        </p:blipFill>
        <p:spPr>
          <a:xfrm>
            <a:off x="389805" y="2683328"/>
            <a:ext cx="11725995" cy="8739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5E7DB4-DF4E-8FD0-94BE-364799ADB71C}"/>
              </a:ext>
            </a:extLst>
          </p:cNvPr>
          <p:cNvGrpSpPr/>
          <p:nvPr/>
        </p:nvGrpSpPr>
        <p:grpSpPr>
          <a:xfrm>
            <a:off x="914400" y="3402464"/>
            <a:ext cx="1951261" cy="542926"/>
            <a:chOff x="914400" y="3157536"/>
            <a:chExt cx="1951261" cy="5429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C38718-9915-35CC-6EDD-A159414ED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6B7CF28-73D4-6E1E-C2C9-1E16AB2A8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7584DA5-7ABF-E696-A216-635F15EEA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E3F105E-158B-6026-9EC3-9B755047C101}"/>
              </a:ext>
            </a:extLst>
          </p:cNvPr>
          <p:cNvGrpSpPr/>
          <p:nvPr/>
        </p:nvGrpSpPr>
        <p:grpSpPr>
          <a:xfrm>
            <a:off x="3597728" y="3393620"/>
            <a:ext cx="1951261" cy="542926"/>
            <a:chOff x="914400" y="3157536"/>
            <a:chExt cx="1951261" cy="5429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DB90F2A-6E17-9C63-E4C3-D9AF7C80E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12877CD-9069-1945-9DEB-88426F39B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393E022-9DCE-93BA-0347-C6D55077C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3F5B14D-4B2D-532B-59E9-69B3419CD8EA}"/>
              </a:ext>
            </a:extLst>
          </p:cNvPr>
          <p:cNvGrpSpPr/>
          <p:nvPr/>
        </p:nvGrpSpPr>
        <p:grpSpPr>
          <a:xfrm>
            <a:off x="6278339" y="3419474"/>
            <a:ext cx="1951261" cy="542926"/>
            <a:chOff x="914400" y="3157536"/>
            <a:chExt cx="1951261" cy="5429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0E6362C-029F-659F-C792-8FD64FE03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4FE3F4BF-57CB-ABDE-DD7E-37A925B4D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928C765-C5E4-E805-5C52-B6C54E531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51FBED-C8E4-24BD-56BA-2A0B688859D7}"/>
              </a:ext>
            </a:extLst>
          </p:cNvPr>
          <p:cNvGrpSpPr/>
          <p:nvPr/>
        </p:nvGrpSpPr>
        <p:grpSpPr>
          <a:xfrm>
            <a:off x="8912683" y="3410630"/>
            <a:ext cx="1951261" cy="542926"/>
            <a:chOff x="914400" y="3157536"/>
            <a:chExt cx="1951261" cy="5429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03CDDE9-CB9F-B493-A15D-A64A1B065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914400" y="3157537"/>
              <a:ext cx="685800" cy="5429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470B8EE-B580-58D7-EC91-9E5A290C2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670"/>
            <a:stretch/>
          </p:blipFill>
          <p:spPr>
            <a:xfrm>
              <a:off x="2170336" y="3157536"/>
              <a:ext cx="695325" cy="5429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4FB80C9-EDFC-365F-1C2E-BFD43C5D4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099"/>
            <a:stretch/>
          </p:blipFill>
          <p:spPr>
            <a:xfrm>
              <a:off x="1556656" y="3157537"/>
              <a:ext cx="685800" cy="542925"/>
            </a:xfrm>
            <a:prstGeom prst="rect">
              <a:avLst/>
            </a:prstGeom>
          </p:spPr>
        </p:pic>
      </p:grpSp>
      <p:pic>
        <p:nvPicPr>
          <p:cNvPr id="30" name="Be nhac cu go am thanh">
            <a:hlinkClick r:id="" action="ppaction://media"/>
            <a:extLst>
              <a:ext uri="{FF2B5EF4-FFF2-40B4-BE49-F238E27FC236}">
                <a16:creationId xmlns:a16="http://schemas.microsoft.com/office/drawing/2014/main" xmlns="" id="{CB6262CA-566B-3CD5-C4B2-704D8BA3C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18976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Hoa Tau BQ">
            <a:hlinkClick r:id="" action="ppaction://media"/>
            <a:extLst>
              <a:ext uri="{FF2B5EF4-FFF2-40B4-BE49-F238E27FC236}">
                <a16:creationId xmlns:a16="http://schemas.microsoft.com/office/drawing/2014/main" xmlns="" id="{0FB90CB7-8931-163F-F965-56D94F7E5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33" y="152400"/>
            <a:ext cx="11514667" cy="6477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Điều em muốn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DieuEmMuon Karaoke">
            <a:hlinkClick r:id="" action="ppaction://media"/>
            <a:extLst>
              <a:ext uri="{FF2B5EF4-FFF2-40B4-BE49-F238E27FC236}">
                <a16:creationId xmlns:a16="http://schemas.microsoft.com/office/drawing/2014/main" xmlns="" id="{B81F34CC-F28F-0AED-B48C-CCD920D71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4863"/>
            <a:ext cx="10354732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Godem dieu em muon BQ">
            <a:hlinkClick r:id="" action="ppaction://media"/>
            <a:extLst>
              <a:ext uri="{FF2B5EF4-FFF2-40B4-BE49-F238E27FC236}">
                <a16:creationId xmlns:a16="http://schemas.microsoft.com/office/drawing/2014/main" xmlns="" id="{522AF52E-32D9-B234-0266-843DA4D0CD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57200"/>
            <a:ext cx="11125200" cy="62579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6767</TotalTime>
  <Words>128</Words>
  <Application>Microsoft Office PowerPoint</Application>
  <PresentationFormat>Custom</PresentationFormat>
  <Paragraphs>30</Paragraphs>
  <Slides>13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Giáo viên: Đỗ Thị  Thu Hà Trường: THCS An Viên</vt:lpstr>
      <vt:lpstr>Chủ đề 4 ƯỚC MƠ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Điều em muốn </vt:lpstr>
      <vt:lpstr>Hát kết hợp gõ đệm</vt:lpstr>
      <vt:lpstr>III. Trải nghiệm và khám phá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270</cp:revision>
  <dcterms:created xsi:type="dcterms:W3CDTF">2006-11-06T13:45:38Z</dcterms:created>
  <dcterms:modified xsi:type="dcterms:W3CDTF">2022-12-19T13:15:30Z</dcterms:modified>
</cp:coreProperties>
</file>