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7"/>
  </p:notesMasterIdLst>
  <p:sldIdLst>
    <p:sldId id="317" r:id="rId2"/>
    <p:sldId id="292" r:id="rId3"/>
    <p:sldId id="293" r:id="rId4"/>
    <p:sldId id="294" r:id="rId5"/>
    <p:sldId id="295" r:id="rId6"/>
    <p:sldId id="338" r:id="rId7"/>
    <p:sldId id="312" r:id="rId8"/>
    <p:sldId id="311" r:id="rId9"/>
    <p:sldId id="313" r:id="rId10"/>
    <p:sldId id="297" r:id="rId11"/>
    <p:sldId id="299" r:id="rId12"/>
    <p:sldId id="300" r:id="rId13"/>
    <p:sldId id="315" r:id="rId14"/>
    <p:sldId id="301" r:id="rId15"/>
    <p:sldId id="310"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0000FF"/>
    <a:srgbClr val="FF00FF"/>
    <a:srgbClr val="FFE36D"/>
    <a:srgbClr val="FFF1B3"/>
    <a:srgbClr val="CC00CC"/>
    <a:srgbClr val="C8FFFF"/>
    <a:srgbClr val="FF9900"/>
    <a:srgbClr val="FF704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356" autoAdjust="0"/>
  </p:normalViewPr>
  <p:slideViewPr>
    <p:cSldViewPr>
      <p:cViewPr varScale="1">
        <p:scale>
          <a:sx n="54" d="100"/>
          <a:sy n="54" d="100"/>
        </p:scale>
        <p:origin x="-614" y="-6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28/2/2025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236676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21.mp3"/><Relationship Id="rId7"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media22.mp3"/><Relationship Id="rId11" Type="http://schemas.openxmlformats.org/officeDocument/2006/relationships/image" Target="../media/image14.png"/><Relationship Id="rId5" Type="http://schemas.microsoft.com/office/2007/relationships/media" Target="../media/media22.mp3"/><Relationship Id="rId10" Type="http://schemas.openxmlformats.org/officeDocument/2006/relationships/image" Target="../media/image24.jpeg"/><Relationship Id="rId4" Type="http://schemas.openxmlformats.org/officeDocument/2006/relationships/audio" Target="../media/media21.mp3"/><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5.mp3"/><Relationship Id="rId7" Type="http://schemas.openxmlformats.org/officeDocument/2006/relationships/slideLayout" Target="../slideLayouts/slideLayout2.xml"/><Relationship Id="rId12" Type="http://schemas.openxmlformats.org/officeDocument/2006/relationships/image" Target="../media/image1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audio" Target="../media/media26.mp3"/><Relationship Id="rId11" Type="http://schemas.openxmlformats.org/officeDocument/2006/relationships/image" Target="../media/image29.jpeg"/><Relationship Id="rId5" Type="http://schemas.microsoft.com/office/2007/relationships/media" Target="../media/media26.mp3"/><Relationship Id="rId10" Type="http://schemas.openxmlformats.org/officeDocument/2006/relationships/image" Target="../media/image28.jpeg"/><Relationship Id="rId4" Type="http://schemas.openxmlformats.org/officeDocument/2006/relationships/audio" Target="../media/media25.mp3"/><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1.png"/><Relationship Id="rId3" Type="http://schemas.microsoft.com/office/2007/relationships/media" Target="../media/media4.wav"/><Relationship Id="rId21" Type="http://schemas.openxmlformats.org/officeDocument/2006/relationships/image" Target="../media/image14.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0.png"/><Relationship Id="rId2" Type="http://schemas.openxmlformats.org/officeDocument/2006/relationships/audio" Target="../media/media3.wav"/><Relationship Id="rId16" Type="http://schemas.openxmlformats.org/officeDocument/2006/relationships/image" Target="../media/image9.png"/><Relationship Id="rId20" Type="http://schemas.openxmlformats.org/officeDocument/2006/relationships/image" Target="../media/image13.gif"/><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10" Type="http://schemas.openxmlformats.org/officeDocument/2006/relationships/audio" Target="../media/media7.wav"/><Relationship Id="rId19" Type="http://schemas.openxmlformats.org/officeDocument/2006/relationships/image" Target="../media/image12.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s>
</file>

<file path=ppt/slides/_rels/slide8.xml.rels><?xml version="1.0" encoding="UTF-8" standalone="yes"?>
<Relationships xmlns="http://schemas.openxmlformats.org/package/2006/relationships"><Relationship Id="rId8" Type="http://schemas.openxmlformats.org/officeDocument/2006/relationships/audio" Target="../media/media13.wav"/><Relationship Id="rId13" Type="http://schemas.microsoft.com/office/2007/relationships/media" Target="../media/media16.wav"/><Relationship Id="rId18" Type="http://schemas.openxmlformats.org/officeDocument/2006/relationships/image" Target="../media/image15.png"/><Relationship Id="rId3" Type="http://schemas.microsoft.com/office/2007/relationships/media" Target="../media/media11.wav"/><Relationship Id="rId21" Type="http://schemas.openxmlformats.org/officeDocument/2006/relationships/image" Target="../media/image18.png"/><Relationship Id="rId7" Type="http://schemas.microsoft.com/office/2007/relationships/media" Target="../media/media13.wav"/><Relationship Id="rId12" Type="http://schemas.openxmlformats.org/officeDocument/2006/relationships/audio" Target="../media/media15.wav"/><Relationship Id="rId17" Type="http://schemas.openxmlformats.org/officeDocument/2006/relationships/slideLayout" Target="../slideLayouts/slideLayout2.xml"/><Relationship Id="rId2" Type="http://schemas.openxmlformats.org/officeDocument/2006/relationships/audio" Target="../media/media10.wav"/><Relationship Id="rId16" Type="http://schemas.openxmlformats.org/officeDocument/2006/relationships/audio" Target="../media/media17.wav"/><Relationship Id="rId20" Type="http://schemas.openxmlformats.org/officeDocument/2006/relationships/image" Target="../media/image17.png"/><Relationship Id="rId1" Type="http://schemas.microsoft.com/office/2007/relationships/media" Target="../media/media10.wav"/><Relationship Id="rId6" Type="http://schemas.openxmlformats.org/officeDocument/2006/relationships/audio" Target="../media/media12.wav"/><Relationship Id="rId11" Type="http://schemas.microsoft.com/office/2007/relationships/media" Target="../media/media15.wav"/><Relationship Id="rId24" Type="http://schemas.openxmlformats.org/officeDocument/2006/relationships/image" Target="../media/image14.png"/><Relationship Id="rId5" Type="http://schemas.microsoft.com/office/2007/relationships/media" Target="../media/media12.wav"/><Relationship Id="rId15" Type="http://schemas.microsoft.com/office/2007/relationships/media" Target="../media/media17.wav"/><Relationship Id="rId23" Type="http://schemas.openxmlformats.org/officeDocument/2006/relationships/image" Target="../media/image13.gif"/><Relationship Id="rId10" Type="http://schemas.openxmlformats.org/officeDocument/2006/relationships/audio" Target="../media/media14.wav"/><Relationship Id="rId19" Type="http://schemas.openxmlformats.org/officeDocument/2006/relationships/image" Target="../media/image16.png"/><Relationship Id="rId4" Type="http://schemas.openxmlformats.org/officeDocument/2006/relationships/audio" Target="../media/media11.wav"/><Relationship Id="rId9" Type="http://schemas.microsoft.com/office/2007/relationships/media" Target="../media/media14.wav"/><Relationship Id="rId14" Type="http://schemas.openxmlformats.org/officeDocument/2006/relationships/audio" Target="../media/media16.wav"/><Relationship Id="rId2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Đỗ</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Thị</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Thu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Hà</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THCS </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An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Viên</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6</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229600" cy="685800"/>
          </a:xfrm>
        </p:spPr>
        <p:txBody>
          <a:bodyPr/>
          <a:lstStyle/>
          <a:p>
            <a:r>
              <a:rPr lang="vi-VN" sz="3200" b="1">
                <a:solidFill>
                  <a:srgbClr val="0000FF"/>
                </a:solidFill>
                <a:cs typeface="Times New Roman" panose="02020603050405020304" pitchFamily="18" charset="0"/>
              </a:rPr>
              <a:t>Hát hoàn chỉnh cả bài</a:t>
            </a:r>
            <a:endParaRPr lang="en-US" sz="3200" b="1" dirty="0">
              <a:solidFill>
                <a:srgbClr val="0000FF"/>
              </a:solidFill>
              <a:cs typeface="Times New Roman" panose="02020603050405020304" pitchFamily="18" charset="0"/>
            </a:endParaRPr>
          </a:p>
        </p:txBody>
      </p:sp>
      <p:pic>
        <p:nvPicPr>
          <p:cNvPr id="3" name="Beat EmYeuGio HocHat BQ">
            <a:hlinkClick r:id="" action="ppaction://media"/>
            <a:extLst>
              <a:ext uri="{FF2B5EF4-FFF2-40B4-BE49-F238E27FC236}">
                <a16:creationId xmlns="" xmlns:a16="http://schemas.microsoft.com/office/drawing/2014/main" id="{FDD6E6B2-670A-444A-8949-25D0AA3C65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2300" y="838200"/>
            <a:ext cx="8407400" cy="5934635"/>
          </a:xfrm>
          <a:prstGeom prst="rect">
            <a:avLst/>
          </a:prstGeom>
        </p:spPr>
      </p:pic>
    </p:spTree>
    <p:extLst>
      <p:ext uri="{BB962C8B-B14F-4D97-AF65-F5344CB8AC3E}">
        <p14:creationId xmlns:p14="http://schemas.microsoft.com/office/powerpoint/2010/main" val="3025912753"/>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839200" cy="1554162"/>
          </a:xfrm>
        </p:spPr>
        <p:txBody>
          <a:bodyPr/>
          <a:lstStyle/>
          <a:p>
            <a:r>
              <a:rPr lang="vi-VN" sz="3200" b="1" dirty="0">
                <a:solidFill>
                  <a:srgbClr val="0000FF"/>
                </a:solidFill>
              </a:rPr>
              <a:t>2. Lí thuyết âm nhạc</a:t>
            </a:r>
            <a:br>
              <a:rPr lang="vi-VN" sz="3200" b="1" dirty="0">
                <a:solidFill>
                  <a:srgbClr val="0000FF"/>
                </a:solidFill>
              </a:rPr>
            </a:br>
            <a:r>
              <a:rPr lang="vi-VN" sz="3200" b="1" dirty="0">
                <a:solidFill>
                  <a:srgbClr val="C00000"/>
                </a:solidFill>
              </a:rPr>
              <a:t>Các thuộc tính </a:t>
            </a:r>
            <a:r>
              <a:rPr lang="vi-VN" sz="3200" b="1">
                <a:solidFill>
                  <a:srgbClr val="C00000"/>
                </a:solidFill>
              </a:rPr>
              <a:t>cơ bản</a:t>
            </a:r>
            <a:br>
              <a:rPr lang="vi-VN" sz="3200" b="1">
                <a:solidFill>
                  <a:srgbClr val="C00000"/>
                </a:solidFill>
              </a:rPr>
            </a:br>
            <a:r>
              <a:rPr lang="vi-VN" sz="3200" b="1">
                <a:solidFill>
                  <a:srgbClr val="C00000"/>
                </a:solidFill>
              </a:rPr>
              <a:t>của </a:t>
            </a:r>
            <a:r>
              <a:rPr lang="vi-VN" sz="3200" b="1" dirty="0">
                <a:solidFill>
                  <a:srgbClr val="C00000"/>
                </a:solidFill>
              </a:rPr>
              <a:t>âm thanh có tính nhạc</a:t>
            </a:r>
            <a:endParaRPr lang="en-US" sz="3200" b="1" dirty="0">
              <a:solidFill>
                <a:srgbClr val="C00000"/>
              </a:solidFill>
            </a:endParaRPr>
          </a:p>
        </p:txBody>
      </p:sp>
      <p:sp>
        <p:nvSpPr>
          <p:cNvPr id="6" name="TextBox 5"/>
          <p:cNvSpPr txBox="1"/>
          <p:nvPr/>
        </p:nvSpPr>
        <p:spPr>
          <a:xfrm>
            <a:off x="1752600" y="1905001"/>
            <a:ext cx="3959738" cy="461665"/>
          </a:xfrm>
          <a:prstGeom prst="rect">
            <a:avLst/>
          </a:prstGeom>
          <a:noFill/>
        </p:spPr>
        <p:txBody>
          <a:bodyPr wrap="none" rtlCol="0">
            <a:spAutoFit/>
          </a:bodyPr>
          <a:lstStyle/>
          <a:p>
            <a:r>
              <a:rPr lang="vi-VN" sz="2400" b="1">
                <a:solidFill>
                  <a:srgbClr val="0000FF"/>
                </a:solidFill>
              </a:rPr>
              <a:t>Một số ví dụ về âm thanh:</a:t>
            </a:r>
          </a:p>
        </p:txBody>
      </p:sp>
      <p:sp>
        <p:nvSpPr>
          <p:cNvPr id="7" name="TextBox 6"/>
          <p:cNvSpPr txBox="1"/>
          <p:nvPr/>
        </p:nvSpPr>
        <p:spPr>
          <a:xfrm>
            <a:off x="1752601" y="2662536"/>
            <a:ext cx="2464329" cy="3477875"/>
          </a:xfrm>
          <a:prstGeom prst="rect">
            <a:avLst/>
          </a:prstGeom>
          <a:noFill/>
        </p:spPr>
        <p:txBody>
          <a:bodyPr wrap="none" rtlCol="0">
            <a:spAutoFit/>
          </a:bodyPr>
          <a:lstStyle/>
          <a:p>
            <a:pPr marL="342900" indent="-342900">
              <a:buFont typeface="Wingdings" panose="05000000000000000000" pitchFamily="2" charset="2"/>
              <a:buChar char="Ø"/>
            </a:pPr>
            <a:r>
              <a:rPr lang="vi-VN" sz="2000" b="1">
                <a:solidFill>
                  <a:srgbClr val="0000FF"/>
                </a:solidFill>
              </a:rPr>
              <a:t>Tiếng chim hót</a:t>
            </a: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r>
              <a:rPr lang="vi-VN" sz="2000" b="1">
                <a:solidFill>
                  <a:srgbClr val="0000FF"/>
                </a:solidFill>
              </a:rPr>
              <a:t>Tiếng suối chảy</a:t>
            </a: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r>
              <a:rPr lang="vi-VN" sz="2000" b="1">
                <a:solidFill>
                  <a:srgbClr val="0000FF"/>
                </a:solidFill>
              </a:rPr>
              <a:t>Tiếng sấm sét</a:t>
            </a:r>
          </a:p>
        </p:txBody>
      </p:sp>
      <p:pic>
        <p:nvPicPr>
          <p:cNvPr id="2050" name="Picture 2" descr="Ý nghĩa bất ngờ đằng sau tiếng hót của loài chim - KhoaHoc.t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6987" y="2209800"/>
            <a:ext cx="2470529" cy="1293168"/>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2052" name="Picture 4" descr="Ba con suối đẹp như tranh vẽ ở Phú Quốc - VnExpress Du lịc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787"/>
          <a:stretch/>
        </p:blipFill>
        <p:spPr bwMode="auto">
          <a:xfrm>
            <a:off x="7166987" y="3747640"/>
            <a:ext cx="2510413" cy="1307664"/>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2054" name="Picture 6" descr="Sấm sét | Kiến thức Wiki | Fand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737"/>
          <a:stretch/>
        </p:blipFill>
        <p:spPr bwMode="auto">
          <a:xfrm>
            <a:off x="7172462" y="5234220"/>
            <a:ext cx="2499460" cy="1412268"/>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4" name="Tiếng chim hót Buổi Sáng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7764" y="2592917"/>
            <a:ext cx="633984" cy="633984"/>
          </a:xfrm>
          <a:prstGeom prst="rect">
            <a:avLst/>
          </a:prstGeom>
        </p:spPr>
      </p:pic>
      <p:pic>
        <p:nvPicPr>
          <p:cNvPr id="5" name="Tiếng Suối Chảy róc rách 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397764" y="4128880"/>
            <a:ext cx="633984" cy="633984"/>
          </a:xfrm>
          <a:prstGeom prst="rect">
            <a:avLst/>
          </a:prstGeom>
        </p:spPr>
      </p:pic>
      <p:pic>
        <p:nvPicPr>
          <p:cNvPr id="10" name="Hiệu ứng âm thanh tiếng Sấm Sé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397764" y="5664843"/>
            <a:ext cx="633984" cy="633984"/>
          </a:xfrm>
          <a:prstGeom prst="rect">
            <a:avLst/>
          </a:prstGeom>
        </p:spPr>
      </p:pic>
    </p:spTree>
    <p:extLst>
      <p:ext uri="{BB962C8B-B14F-4D97-AF65-F5344CB8AC3E}">
        <p14:creationId xmlns:p14="http://schemas.microsoft.com/office/powerpoint/2010/main" val="988505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96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677"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D1 BonThuocTinh. BQ">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0" y="381001"/>
            <a:ext cx="7092950" cy="5278991"/>
          </a:xfrm>
        </p:spPr>
      </p:pic>
    </p:spTree>
    <p:extLst>
      <p:ext uri="{BB962C8B-B14F-4D97-AF65-F5344CB8AC3E}">
        <p14:creationId xmlns:p14="http://schemas.microsoft.com/office/powerpoint/2010/main" val="32992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a:srcRect l="4321" t="88791" r="4250"/>
          <a:stretch/>
        </p:blipFill>
        <p:spPr>
          <a:xfrm>
            <a:off x="228598" y="142040"/>
            <a:ext cx="11594037" cy="1445544"/>
          </a:xfrm>
          <a:prstGeom prst="rect">
            <a:avLst/>
          </a:prstGeom>
        </p:spPr>
      </p:pic>
      <p:pic>
        <p:nvPicPr>
          <p:cNvPr id="1030" name="Picture 6" descr="Long Hồ Vĩnh Long: Biển: Sóng Và Bờ Cá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600" y="3633170"/>
            <a:ext cx="3558254" cy="2097881"/>
          </a:xfrm>
          <a:prstGeom prst="rect">
            <a:avLst/>
          </a:prstGeom>
          <a:solidFill>
            <a:srgbClr val="FFFFFF">
              <a:shade val="85000"/>
            </a:srgbClr>
          </a:solidFill>
          <a:ln w="38100" cap="sq">
            <a:solidFill>
              <a:srgbClr val="FFCC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De phong lu quet, sat lo dat va ngap ung tai 5 tinh mien nui phia Bac hinh anh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639" y="1752600"/>
            <a:ext cx="3542352" cy="1994002"/>
          </a:xfrm>
          <a:prstGeom prst="rect">
            <a:avLst/>
          </a:prstGeom>
          <a:solidFill>
            <a:srgbClr val="FFFFFF">
              <a:shade val="85000"/>
            </a:srgbClr>
          </a:solidFill>
          <a:ln w="38100" cap="sq">
            <a:solidFill>
              <a:srgbClr val="FFCC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utoShape 4" descr="hình ảnh : chi nhánh, thực vật, Ánh sáng mặt trời, Lá cây, màu xanh lá, Tán  cây, Sản xuất, Thực vật học, Cây bụi, Rụng lá, Cây sồi, thực vật có"/>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 name="Picture 6" descr="cây, chi nhánh, thực vật, Ánh sáng mặt trời, Lá, hoa, Lá cây, màu xanh lá, Tán cây, Sản xuất, Thực vật học, lá, Cây bụi, Rụng lá, Cây sồi, thực vật có hoa, Cây gỗ, Nhà máy đất, Họ máy b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200" y="2713766"/>
            <a:ext cx="3572169" cy="1997164"/>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6" name="Tieng da l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52600" y="3886200"/>
            <a:ext cx="633984" cy="633984"/>
          </a:xfrm>
          <a:prstGeom prst="rect">
            <a:avLst/>
          </a:prstGeom>
        </p:spPr>
      </p:pic>
      <p:pic>
        <p:nvPicPr>
          <p:cNvPr id="10" name="Tiếng Lá Cây xào xạc 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67400" y="4953000"/>
            <a:ext cx="633984" cy="633984"/>
          </a:xfrm>
          <a:prstGeom prst="rect">
            <a:avLst/>
          </a:prstGeom>
        </p:spPr>
      </p:pic>
      <p:pic>
        <p:nvPicPr>
          <p:cNvPr id="11" name="Tiếng Sóng Biển rì rào 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856976" y="6019800"/>
            <a:ext cx="633984" cy="633984"/>
          </a:xfrm>
          <a:prstGeom prst="rect">
            <a:avLst/>
          </a:prstGeom>
        </p:spPr>
      </p:pic>
    </p:spTree>
    <p:extLst>
      <p:ext uri="{BB962C8B-B14F-4D97-AF65-F5344CB8AC3E}">
        <p14:creationId xmlns:p14="http://schemas.microsoft.com/office/powerpoint/2010/main" val="1869813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957"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977"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2163762"/>
          </a:xfrm>
        </p:spPr>
        <p:txBody>
          <a:bodyPr/>
          <a:lstStyle/>
          <a:p>
            <a:r>
              <a:rPr lang="vi-VN" sz="3200" b="1" dirty="0">
                <a:solidFill>
                  <a:srgbClr val="0000FF"/>
                </a:solidFill>
                <a:latin typeface="+mn-lt"/>
                <a:cs typeface="Times New Roman" panose="02020603050405020304" pitchFamily="18" charset="0"/>
              </a:rPr>
              <a:t>3.Trải nghiệm và khám phá</a:t>
            </a:r>
            <a:r>
              <a:rPr lang="vi-VN" sz="3200" b="1">
                <a:solidFill>
                  <a:srgbClr val="0000FF"/>
                </a:solidFill>
                <a:latin typeface="+mn-lt"/>
                <a:cs typeface="Times New Roman" panose="02020603050405020304" pitchFamily="18" charset="0"/>
              </a:rPr>
              <a:t/>
            </a:r>
            <a:br>
              <a:rPr lang="vi-VN" sz="3200" b="1">
                <a:solidFill>
                  <a:srgbClr val="0000FF"/>
                </a:solidFill>
                <a:latin typeface="+mn-lt"/>
                <a:cs typeface="Times New Roman" panose="02020603050405020304" pitchFamily="18" charset="0"/>
              </a:rPr>
            </a:br>
            <a:endParaRPr lang="en-US" sz="3200" b="1" dirty="0">
              <a:solidFill>
                <a:srgbClr val="C00000"/>
              </a:solidFill>
              <a:latin typeface="+mn-lt"/>
              <a:cs typeface="Times New Roman" panose="02020603050405020304" pitchFamily="18" charset="0"/>
            </a:endParaRPr>
          </a:p>
        </p:txBody>
      </p:sp>
      <p:grpSp>
        <p:nvGrpSpPr>
          <p:cNvPr id="6" name="Group 5"/>
          <p:cNvGrpSpPr>
            <a:grpSpLocks noChangeAspect="1"/>
          </p:cNvGrpSpPr>
          <p:nvPr/>
        </p:nvGrpSpPr>
        <p:grpSpPr>
          <a:xfrm>
            <a:off x="1590294" y="1600200"/>
            <a:ext cx="9011412" cy="3982318"/>
            <a:chOff x="1981200" y="2743200"/>
            <a:chExt cx="6038850" cy="3000375"/>
          </a:xfrm>
        </p:grpSpPr>
        <p:pic>
          <p:nvPicPr>
            <p:cNvPr id="3" name="Picture 2"/>
            <p:cNvPicPr>
              <a:picLocks noChangeAspect="1"/>
            </p:cNvPicPr>
            <p:nvPr/>
          </p:nvPicPr>
          <p:blipFill>
            <a:blip r:embed="rId2"/>
            <a:stretch>
              <a:fillRect/>
            </a:stretch>
          </p:blipFill>
          <p:spPr>
            <a:xfrm>
              <a:off x="1981200" y="2743200"/>
              <a:ext cx="2019300" cy="3000375"/>
            </a:xfrm>
            <a:prstGeom prst="rect">
              <a:avLst/>
            </a:prstGeom>
          </p:spPr>
        </p:pic>
        <p:pic>
          <p:nvPicPr>
            <p:cNvPr id="4" name="Picture 3"/>
            <p:cNvPicPr>
              <a:picLocks noChangeAspect="1"/>
            </p:cNvPicPr>
            <p:nvPr/>
          </p:nvPicPr>
          <p:blipFill>
            <a:blip r:embed="rId3"/>
            <a:stretch>
              <a:fillRect/>
            </a:stretch>
          </p:blipFill>
          <p:spPr>
            <a:xfrm>
              <a:off x="4000500" y="2743200"/>
              <a:ext cx="4019550" cy="1790700"/>
            </a:xfrm>
            <a:prstGeom prst="rect">
              <a:avLst/>
            </a:prstGeom>
          </p:spPr>
        </p:pic>
        <p:pic>
          <p:nvPicPr>
            <p:cNvPr id="5" name="Picture 4"/>
            <p:cNvPicPr>
              <a:picLocks noChangeAspect="1"/>
            </p:cNvPicPr>
            <p:nvPr/>
          </p:nvPicPr>
          <p:blipFill rotWithShape="1">
            <a:blip r:embed="rId4"/>
            <a:srcRect l="19905"/>
            <a:stretch/>
          </p:blipFill>
          <p:spPr>
            <a:xfrm>
              <a:off x="4000500" y="4533900"/>
              <a:ext cx="4019550" cy="1209675"/>
            </a:xfrm>
            <a:prstGeom prst="rect">
              <a:avLst/>
            </a:prstGeom>
          </p:spPr>
        </p:pic>
      </p:grpSp>
    </p:spTree>
    <p:extLst>
      <p:ext uri="{BB962C8B-B14F-4D97-AF65-F5344CB8AC3E}">
        <p14:creationId xmlns:p14="http://schemas.microsoft.com/office/powerpoint/2010/main" val="3529174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4" y="3911400"/>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1981200" y="2179638"/>
            <a:ext cx="8229600" cy="3459163"/>
          </a:xfrm>
        </p:spPr>
        <p:txBody>
          <a:bodyPr/>
          <a:lstStyle/>
          <a:p>
            <a:pPr marL="0" indent="0">
              <a:buNone/>
            </a:pPr>
            <a:r>
              <a:rPr lang="en-US" sz="2800">
                <a:solidFill>
                  <a:srgbClr val="0000FF"/>
                </a:solidFill>
              </a:rPr>
              <a:t>- Tập hát bài </a:t>
            </a:r>
            <a:r>
              <a:rPr lang="en-US" sz="2800" i="1">
                <a:solidFill>
                  <a:srgbClr val="0000FF"/>
                </a:solidFill>
              </a:rPr>
              <a:t>Em </a:t>
            </a:r>
            <a:r>
              <a:rPr lang="en-US" sz="2800" i="1" dirty="0" err="1">
                <a:solidFill>
                  <a:srgbClr val="0000FF"/>
                </a:solidFill>
              </a:rPr>
              <a:t>yêu</a:t>
            </a:r>
            <a:r>
              <a:rPr lang="en-US" sz="2800" i="1" dirty="0">
                <a:solidFill>
                  <a:srgbClr val="0000FF"/>
                </a:solidFill>
              </a:rPr>
              <a:t> </a:t>
            </a:r>
            <a:r>
              <a:rPr lang="en-US" sz="2800" i="1" dirty="0" err="1">
                <a:solidFill>
                  <a:srgbClr val="0000FF"/>
                </a:solidFill>
              </a:rPr>
              <a:t>giờ</a:t>
            </a:r>
            <a:r>
              <a:rPr lang="en-US" sz="2800" i="1" dirty="0">
                <a:solidFill>
                  <a:srgbClr val="0000FF"/>
                </a:solidFill>
              </a:rPr>
              <a:t> </a:t>
            </a:r>
            <a:r>
              <a:rPr lang="en-US" sz="2800" i="1" err="1">
                <a:solidFill>
                  <a:srgbClr val="0000FF"/>
                </a:solidFill>
              </a:rPr>
              <a:t>học</a:t>
            </a:r>
            <a:r>
              <a:rPr lang="en-US" sz="2800" i="1">
                <a:solidFill>
                  <a:srgbClr val="0000FF"/>
                </a:solidFill>
              </a:rPr>
              <a:t> hát; </a:t>
            </a:r>
            <a:r>
              <a:rPr lang="en-US" sz="2800">
                <a:solidFill>
                  <a:srgbClr val="0000FF"/>
                </a:solidFill>
              </a:rPr>
              <a:t>thuộc lời ca.</a:t>
            </a:r>
          </a:p>
          <a:p>
            <a:pPr marL="0" indent="0">
              <a:buNone/>
            </a:pPr>
            <a:r>
              <a:rPr lang="en-US" sz="2800">
                <a:solidFill>
                  <a:srgbClr val="0000FF"/>
                </a:solidFill>
              </a:rPr>
              <a:t>- Tìm thêm các ví dụ minh hoạ cho 4 thuộc tính của âm thanh.</a:t>
            </a:r>
          </a:p>
          <a:p>
            <a:endParaRPr lang="en-US" dirty="0"/>
          </a:p>
        </p:txBody>
      </p:sp>
    </p:spTree>
    <p:extLst>
      <p:ext uri="{BB962C8B-B14F-4D97-AF65-F5344CB8AC3E}">
        <p14:creationId xmlns:p14="http://schemas.microsoft.com/office/powerpoint/2010/main" val="986721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1"/>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dirty="0" err="1">
                <a:solidFill>
                  <a:srgbClr val="0000FF"/>
                </a:solidFill>
                <a:effectLst>
                  <a:outerShdw blurRad="38100" dist="38100" dir="2700000" algn="tl">
                    <a:srgbClr val="000000">
                      <a:alpha val="43137"/>
                    </a:srgbClr>
                  </a:outerShdw>
                </a:effectLst>
              </a:rPr>
              <a:t>đề</a:t>
            </a:r>
            <a:r>
              <a:rPr lang="en-US" sz="4000" b="1" dirty="0">
                <a:solidFill>
                  <a:srgbClr val="0000FF"/>
                </a:solidFill>
                <a:effectLst>
                  <a:outerShdw blurRad="38100" dist="38100" dir="2700000" algn="tl">
                    <a:srgbClr val="000000">
                      <a:alpha val="43137"/>
                    </a:srgbClr>
                  </a:outerShdw>
                </a:effectLst>
              </a:rPr>
              <a:t> 1</a:t>
            </a:r>
            <a:br>
              <a:rPr lang="en-US" sz="4000" b="1" dirty="0">
                <a:solidFill>
                  <a:srgbClr val="0000FF"/>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EM </a:t>
            </a:r>
            <a:r>
              <a:rPr lang="en-US" b="1" dirty="0" err="1">
                <a:solidFill>
                  <a:srgbClr val="C00000"/>
                </a:solidFill>
                <a:effectLst>
                  <a:outerShdw blurRad="38100" dist="38100" dir="2700000" algn="tl">
                    <a:srgbClr val="000000">
                      <a:alpha val="43137"/>
                    </a:srgbClr>
                  </a:outerShdw>
                </a:effectLst>
              </a:rPr>
              <a:t>YÊU</a:t>
            </a:r>
            <a:r>
              <a:rPr lang="en-US" b="1" dirty="0">
                <a:solidFill>
                  <a:srgbClr val="C00000"/>
                </a:solidFill>
                <a:effectLst>
                  <a:outerShdw blurRad="38100" dist="38100" dir="2700000" algn="tl">
                    <a:srgbClr val="000000">
                      <a:alpha val="43137"/>
                    </a:srgbClr>
                  </a:outerShdw>
                </a:effectLst>
              </a:rPr>
              <a:t> </a:t>
            </a:r>
            <a:r>
              <a:rPr lang="en-US" b="1" dirty="0" err="1">
                <a:solidFill>
                  <a:srgbClr val="C00000"/>
                </a:solidFill>
                <a:effectLst>
                  <a:outerShdw blurRad="38100" dist="38100" dir="2700000" algn="tl">
                    <a:srgbClr val="000000">
                      <a:alpha val="43137"/>
                    </a:srgbClr>
                  </a:outerShdw>
                </a:effectLst>
              </a:rPr>
              <a:t>ÂM</a:t>
            </a:r>
            <a:r>
              <a:rPr lang="en-US" b="1" dirty="0">
                <a:solidFill>
                  <a:srgbClr val="C00000"/>
                </a:solidFill>
                <a:effectLst>
                  <a:outerShdw blurRad="38100" dist="38100" dir="2700000" algn="tl">
                    <a:srgbClr val="000000">
                      <a:alpha val="43137"/>
                    </a:srgbClr>
                  </a:outerShdw>
                </a:effectLst>
              </a:rPr>
              <a:t> </a:t>
            </a:r>
            <a:r>
              <a:rPr lang="en-US" b="1" dirty="0" err="1">
                <a:solidFill>
                  <a:srgbClr val="C00000"/>
                </a:solidFill>
                <a:effectLst>
                  <a:outerShdw blurRad="38100" dist="38100" dir="2700000" algn="tl">
                    <a:srgbClr val="000000">
                      <a:alpha val="43137"/>
                    </a:srgbClr>
                  </a:outerShdw>
                </a:effectLst>
              </a:rPr>
              <a:t>NHẠC</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828800" y="2362200"/>
            <a:ext cx="8839200" cy="3733800"/>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Hát: Bài </a:t>
            </a:r>
            <a:r>
              <a:rPr lang="en-US" sz="2800" b="1" i="1" dirty="0" err="1">
                <a:solidFill>
                  <a:srgbClr val="C00000"/>
                </a:solidFill>
                <a:latin typeface="+mj-lt"/>
                <a:cs typeface="Times New Roman" panose="02020603050405020304" pitchFamily="18" charset="0"/>
              </a:rPr>
              <a:t>Em</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yêu</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giờ</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học</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hát</a:t>
            </a:r>
            <a:endParaRPr lang="en-US" sz="2800" i="1" dirty="0">
              <a:solidFill>
                <a:srgbClr val="C00000"/>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Lí </a:t>
            </a:r>
            <a:r>
              <a:rPr lang="en-US" sz="2800" b="1" dirty="0" err="1">
                <a:solidFill>
                  <a:srgbClr val="0000FF"/>
                </a:solidFill>
                <a:latin typeface="+mj-lt"/>
                <a:cs typeface="Times New Roman" panose="02020603050405020304" pitchFamily="18" charset="0"/>
              </a:rPr>
              <a:t>thuyết</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âm</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nhạc</a:t>
            </a:r>
            <a:r>
              <a:rPr lang="en-US" sz="2800" b="1" dirty="0">
                <a:solidFill>
                  <a:srgbClr val="0000FF"/>
                </a:solidFill>
                <a:latin typeface="+mj-lt"/>
                <a:cs typeface="Times New Roman" panose="02020603050405020304" pitchFamily="18" charset="0"/>
              </a:rPr>
              <a:t>: </a:t>
            </a:r>
          </a:p>
          <a:p>
            <a:pPr algn="just"/>
            <a:r>
              <a:rPr lang="en-US" sz="2800" b="1" dirty="0">
                <a:solidFill>
                  <a:srgbClr val="0000FF"/>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Các</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thuộc</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tính</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cơ</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bản</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của</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âm</a:t>
            </a:r>
            <a:r>
              <a:rPr lang="vi-VN"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thanh</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có</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tính</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nhạc</a:t>
            </a:r>
            <a:r>
              <a:rPr lang="en-US" sz="2800" b="1" dirty="0">
                <a:solidFill>
                  <a:srgbClr val="0000FF"/>
                </a:solidFill>
                <a:latin typeface="+mj-lt"/>
                <a:cs typeface="Times New Roman" panose="02020603050405020304" pitchFamily="18" charset="0"/>
              </a:rPr>
              <a:t>                                        </a:t>
            </a:r>
            <a:endParaRPr lang="en-US" sz="2800" dirty="0">
              <a:solidFill>
                <a:srgbClr val="0000FF"/>
              </a:solidFill>
              <a:latin typeface="+mj-lt"/>
              <a:cs typeface="Times New Roman" panose="02020603050405020304" pitchFamily="18" charset="0"/>
            </a:endParaRPr>
          </a:p>
          <a:p>
            <a:pPr algn="just"/>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Trải</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nghiệm</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và</a:t>
            </a:r>
            <a:r>
              <a:rPr lang="en-US" sz="2800" b="1" dirty="0">
                <a:solidFill>
                  <a:srgbClr val="0000FF"/>
                </a:solidFill>
                <a:latin typeface="+mj-lt"/>
                <a:cs typeface="Times New Roman" panose="02020603050405020304" pitchFamily="18" charset="0"/>
              </a:rPr>
              <a:t> </a:t>
            </a:r>
            <a:r>
              <a:rPr lang="en-US" sz="2800" b="1" err="1">
                <a:solidFill>
                  <a:srgbClr val="0000FF"/>
                </a:solidFill>
                <a:latin typeface="+mj-lt"/>
                <a:cs typeface="Times New Roman" panose="02020603050405020304" pitchFamily="18" charset="0"/>
              </a:rPr>
              <a:t>khám</a:t>
            </a:r>
            <a:r>
              <a:rPr lang="en-US" sz="2800" b="1">
                <a:solidFill>
                  <a:srgbClr val="0000FF"/>
                </a:solidFill>
                <a:latin typeface="+mj-lt"/>
                <a:cs typeface="Times New Roman" panose="02020603050405020304" pitchFamily="18" charset="0"/>
              </a:rPr>
              <a:t> phá</a:t>
            </a:r>
            <a:endParaRPr lang="en-US" sz="2800" dirty="0">
              <a:solidFill>
                <a:srgbClr val="0000FF"/>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64892" y="228601"/>
            <a:ext cx="7036308" cy="6488525"/>
          </a:xfrm>
          <a:prstGeom prst="rect">
            <a:avLst/>
          </a:prstGeom>
        </p:spPr>
      </p:pic>
      <p:sp>
        <p:nvSpPr>
          <p:cNvPr id="2" name="Title 1"/>
          <p:cNvSpPr>
            <a:spLocks noGrp="1"/>
          </p:cNvSpPr>
          <p:nvPr>
            <p:ph type="title"/>
          </p:nvPr>
        </p:nvSpPr>
        <p:spPr>
          <a:xfrm>
            <a:off x="2362200" y="0"/>
            <a:ext cx="7315200" cy="715962"/>
          </a:xfrm>
        </p:spPr>
        <p:txBody>
          <a:bodyPr/>
          <a:lstStyle/>
          <a:p>
            <a:r>
              <a:rPr lang="en-US" sz="2800" b="1" dirty="0">
                <a:solidFill>
                  <a:srgbClr val="0000FF"/>
                </a:solidFill>
                <a:cs typeface="Times New Roman" panose="02020603050405020304" pitchFamily="18" charset="0"/>
              </a:rPr>
              <a:t>1</a:t>
            </a:r>
            <a:r>
              <a:rPr lang="en-US" sz="2800" b="1">
                <a:solidFill>
                  <a:srgbClr val="0000FF"/>
                </a:solidFill>
                <a:cs typeface="Times New Roman" panose="02020603050405020304" pitchFamily="18" charset="0"/>
              </a:rPr>
              <a:t>.</a:t>
            </a:r>
            <a:r>
              <a:rPr lang="vi-VN" sz="2800" b="1">
                <a:solidFill>
                  <a:srgbClr val="0000FF"/>
                </a:solidFill>
                <a:cs typeface="Times New Roman" panose="02020603050405020304" pitchFamily="18" charset="0"/>
              </a:rPr>
              <a:t> Hát</a:t>
            </a:r>
            <a:endParaRPr lang="en-US" sz="2800" b="1" i="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337526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55637"/>
            <a:ext cx="7848600" cy="715962"/>
          </a:xfrm>
        </p:spPr>
        <p:txBody>
          <a:bodyPr/>
          <a:lstStyle/>
          <a:p>
            <a:r>
              <a:rPr lang="vi-VN" sz="2800" b="1">
                <a:solidFill>
                  <a:srgbClr val="0000FF"/>
                </a:solidFill>
                <a:cs typeface="Times New Roman" panose="02020603050405020304" pitchFamily="18" charset="0"/>
              </a:rPr>
              <a:t>Tác </a:t>
            </a:r>
            <a:r>
              <a:rPr lang="vi-VN" sz="2800" b="1" dirty="0">
                <a:solidFill>
                  <a:srgbClr val="0000FF"/>
                </a:solidFill>
                <a:cs typeface="Times New Roman" panose="02020603050405020304" pitchFamily="18" charset="0"/>
              </a:rPr>
              <a:t>giả và bài 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3962400" y="1570037"/>
            <a:ext cx="7620000" cy="4221163"/>
          </a:xfrm>
        </p:spPr>
        <p:txBody>
          <a:bodyPr/>
          <a:lstStyle/>
          <a:p>
            <a:pPr marL="0" indent="0" algn="just">
              <a:buNone/>
            </a:pPr>
            <a:r>
              <a:rPr lang="vi-VN" sz="2400">
                <a:solidFill>
                  <a:srgbClr val="0000FF"/>
                </a:solidFill>
                <a:latin typeface="+mj-lt"/>
                <a:cs typeface="Times New Roman" panose="02020603050405020304" pitchFamily="18" charset="0"/>
              </a:rPr>
              <a:t>- </a:t>
            </a:r>
            <a:r>
              <a:rPr lang="en-US" sz="2400">
                <a:solidFill>
                  <a:srgbClr val="0000FF"/>
                </a:solidFill>
                <a:latin typeface="+mj-lt"/>
                <a:cs typeface="Times New Roman" panose="02020603050405020304" pitchFamily="18" charset="0"/>
              </a:rPr>
              <a:t>Đinh Viễn là một thầy </a:t>
            </a:r>
            <a:r>
              <a:rPr lang="en-US" sz="2400" dirty="0" err="1">
                <a:solidFill>
                  <a:srgbClr val="0000FF"/>
                </a:solidFill>
                <a:latin typeface="+mj-lt"/>
                <a:cs typeface="Times New Roman" panose="02020603050405020304" pitchFamily="18" charset="0"/>
              </a:rPr>
              <a:t>giáo</a:t>
            </a:r>
            <a:r>
              <a:rPr lang="en-US" sz="2400" dirty="0">
                <a:solidFill>
                  <a:srgbClr val="0000FF"/>
                </a:solidFill>
                <a:latin typeface="+mj-lt"/>
                <a:cs typeface="Times New Roman" panose="02020603050405020304" pitchFamily="18" charset="0"/>
              </a:rPr>
              <a:t> </a:t>
            </a:r>
            <a:r>
              <a:rPr lang="en-US" sz="2400" err="1">
                <a:solidFill>
                  <a:srgbClr val="0000FF"/>
                </a:solidFill>
                <a:latin typeface="+mj-lt"/>
                <a:cs typeface="Times New Roman" panose="02020603050405020304" pitchFamily="18" charset="0"/>
              </a:rPr>
              <a:t>dạy</a:t>
            </a:r>
            <a:r>
              <a:rPr lang="en-US" sz="240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V</a:t>
            </a:r>
            <a:r>
              <a:rPr lang="en-US" sz="2400">
                <a:solidFill>
                  <a:srgbClr val="0000FF"/>
                </a:solidFill>
                <a:latin typeface="+mj-lt"/>
                <a:cs typeface="Times New Roman" panose="02020603050405020304" pitchFamily="18" charset="0"/>
              </a:rPr>
              <a:t>ăn </a:t>
            </a:r>
            <a:r>
              <a:rPr lang="en-US" sz="2400" dirty="0" err="1">
                <a:solidFill>
                  <a:srgbClr val="0000FF"/>
                </a:solidFill>
                <a:latin typeface="+mj-lt"/>
                <a:cs typeface="Times New Roman" panose="02020603050405020304" pitchFamily="18" charset="0"/>
              </a:rPr>
              <a:t>của</a:t>
            </a:r>
            <a:r>
              <a:rPr lang="vi-VN" sz="2400" dirty="0">
                <a:solidFill>
                  <a:srgbClr val="0000FF"/>
                </a:solidFill>
                <a:latin typeface="+mj-lt"/>
                <a:cs typeface="Times New Roman" panose="02020603050405020304" pitchFamily="18" charset="0"/>
              </a:rPr>
              <a:t> ngành Giáo dục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tỉnh</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Quảng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Ninh</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Ông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đã</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sáng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tác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một</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số</a:t>
            </a:r>
            <a:r>
              <a:rPr lang="en-US" sz="2400" dirty="0">
                <a:solidFill>
                  <a:srgbClr val="0000FF"/>
                </a:solidFill>
                <a:latin typeface="+mj-lt"/>
                <a:cs typeface="Times New Roman" panose="02020603050405020304" pitchFamily="18" charset="0"/>
              </a:rPr>
              <a:t> ca </a:t>
            </a:r>
            <a:r>
              <a:rPr lang="en-US" sz="2400" dirty="0" err="1">
                <a:solidFill>
                  <a:srgbClr val="0000FF"/>
                </a:solidFill>
                <a:latin typeface="+mj-lt"/>
                <a:cs typeface="Times New Roman" panose="02020603050405020304" pitchFamily="18" charset="0"/>
              </a:rPr>
              <a:t>khúc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cho</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thiếu</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như</a:t>
            </a:r>
            <a:r>
              <a:rPr lang="en-US" sz="2400"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Em</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yêu</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giờ</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học</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hát</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Khúc</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hát</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gọi</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trăng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Em</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vui</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trồng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nụ</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trồng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hoa</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Nhịp</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khúc</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tuổi</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hồng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Nhớ</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lắm</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lời</a:t>
            </a:r>
            <a:r>
              <a:rPr lang="en-US" sz="2400" i="1" dirty="0">
                <a:solidFill>
                  <a:srgbClr val="0000FF"/>
                </a:solidFill>
                <a:latin typeface="+mj-lt"/>
                <a:cs typeface="Times New Roman" panose="02020603050405020304" pitchFamily="18" charset="0"/>
              </a:rPr>
              <a:t> </a:t>
            </a:r>
            <a:r>
              <a:rPr lang="en-US" sz="2400" i="1" err="1">
                <a:solidFill>
                  <a:srgbClr val="0000FF"/>
                </a:solidFill>
                <a:latin typeface="+mj-lt"/>
                <a:cs typeface="Times New Roman" panose="02020603050405020304" pitchFamily="18" charset="0"/>
              </a:rPr>
              <a:t>cô</a:t>
            </a:r>
            <a:r>
              <a:rPr lang="en-US" sz="2400" i="1">
                <a:solidFill>
                  <a:srgbClr val="0000FF"/>
                </a:solidFill>
                <a:latin typeface="+mj-lt"/>
                <a:cs typeface="Times New Roman" panose="02020603050405020304" pitchFamily="18" charset="0"/>
              </a:rPr>
              <a:t> dạy, ...</a:t>
            </a:r>
            <a:endParaRPr lang="vi-VN" sz="2400" i="1" dirty="0">
              <a:solidFill>
                <a:srgbClr val="0000FF"/>
              </a:solidFill>
              <a:latin typeface="+mj-lt"/>
              <a:cs typeface="Times New Roman" panose="02020603050405020304" pitchFamily="18" charset="0"/>
            </a:endParaRPr>
          </a:p>
          <a:p>
            <a:pPr marL="0" indent="0" algn="just">
              <a:buNone/>
            </a:pPr>
            <a:r>
              <a:rPr lang="vi-VN" sz="2400" i="1">
                <a:solidFill>
                  <a:srgbClr val="0000FF"/>
                </a:solidFill>
                <a:latin typeface="+mj-lt"/>
                <a:cs typeface="Times New Roman" panose="02020603050405020304" pitchFamily="18" charset="0"/>
              </a:rPr>
              <a:t>- </a:t>
            </a:r>
            <a:r>
              <a:rPr lang="en-US" sz="2400">
                <a:solidFill>
                  <a:srgbClr val="0000FF"/>
                </a:solidFill>
                <a:latin typeface="+mj-lt"/>
                <a:cs typeface="Times New Roman" panose="02020603050405020304" pitchFamily="18" charset="0"/>
              </a:rPr>
              <a:t>Bài </a:t>
            </a:r>
            <a:r>
              <a:rPr lang="en-US" sz="2400" i="1">
                <a:solidFill>
                  <a:srgbClr val="0000FF"/>
                </a:solidFill>
                <a:latin typeface="+mj-lt"/>
                <a:cs typeface="Times New Roman" panose="02020603050405020304" pitchFamily="18" charset="0"/>
              </a:rPr>
              <a:t>Em </a:t>
            </a:r>
            <a:r>
              <a:rPr lang="en-US" sz="2400" i="1" dirty="0" err="1">
                <a:solidFill>
                  <a:srgbClr val="0000FF"/>
                </a:solidFill>
                <a:latin typeface="+mj-lt"/>
                <a:cs typeface="Times New Roman" panose="02020603050405020304" pitchFamily="18" charset="0"/>
              </a:rPr>
              <a:t>yêu</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giờ</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học</a:t>
            </a:r>
            <a:r>
              <a:rPr lang="en-US" sz="2400" i="1" dirty="0">
                <a:solidFill>
                  <a:srgbClr val="0000FF"/>
                </a:solidFill>
                <a:latin typeface="+mj-lt"/>
                <a:cs typeface="Times New Roman" panose="02020603050405020304" pitchFamily="18" charset="0"/>
              </a:rPr>
              <a:t> </a:t>
            </a:r>
            <a:r>
              <a:rPr lang="en-US" sz="2400" i="1" err="1">
                <a:solidFill>
                  <a:srgbClr val="0000FF"/>
                </a:solidFill>
                <a:latin typeface="+mj-lt"/>
                <a:cs typeface="Times New Roman" panose="02020603050405020304" pitchFamily="18" charset="0"/>
              </a:rPr>
              <a:t>hát</a:t>
            </a:r>
            <a:r>
              <a:rPr lang="en-US" sz="2400" i="1">
                <a:solidFill>
                  <a:srgbClr val="0000FF"/>
                </a:solidFill>
                <a:latin typeface="+mj-lt"/>
                <a:cs typeface="Times New Roman" panose="02020603050405020304" pitchFamily="18" charset="0"/>
              </a:rPr>
              <a:t> </a:t>
            </a:r>
            <a:r>
              <a:rPr lang="en-US" sz="2400">
                <a:solidFill>
                  <a:srgbClr val="0000FF"/>
                </a:solidFill>
                <a:latin typeface="+mj-lt"/>
                <a:cs typeface="Times New Roman" panose="02020603050405020304" pitchFamily="18" charset="0"/>
              </a:rPr>
              <a:t>được ông sáng </a:t>
            </a:r>
            <a:r>
              <a:rPr lang="en-US" sz="2400" err="1">
                <a:solidFill>
                  <a:srgbClr val="0000FF"/>
                </a:solidFill>
                <a:latin typeface="+mj-lt"/>
                <a:cs typeface="Times New Roman" panose="02020603050405020304" pitchFamily="18" charset="0"/>
              </a:rPr>
              <a:t>tác</a:t>
            </a:r>
            <a:r>
              <a:rPr lang="en-US" sz="2400">
                <a:solidFill>
                  <a:srgbClr val="0000FF"/>
                </a:solidFill>
                <a:latin typeface="+mj-lt"/>
                <a:cs typeface="Times New Roman" panose="02020603050405020304" pitchFamily="18" charset="0"/>
              </a:rPr>
              <a:t> năm</a:t>
            </a:r>
            <a:r>
              <a:rPr lang="vi-VN" sz="2400">
                <a:solidFill>
                  <a:srgbClr val="0000FF"/>
                </a:solidFill>
                <a:latin typeface="+mj-lt"/>
                <a:cs typeface="Times New Roman" panose="02020603050405020304" pitchFamily="18" charset="0"/>
              </a:rPr>
              <a:t> </a:t>
            </a:r>
            <a:r>
              <a:rPr lang="en-US" sz="2400" dirty="0">
                <a:solidFill>
                  <a:srgbClr val="0000FF"/>
                </a:solidFill>
                <a:latin typeface="+mj-lt"/>
                <a:cs typeface="Times New Roman" panose="02020603050405020304" pitchFamily="18" charset="0"/>
              </a:rPr>
              <a:t>1992 </a:t>
            </a:r>
            <a:r>
              <a:rPr lang="en-US" sz="2400" dirty="0" err="1">
                <a:solidFill>
                  <a:srgbClr val="0000FF"/>
                </a:solidFill>
                <a:latin typeface="+mj-lt"/>
                <a:cs typeface="Times New Roman" panose="02020603050405020304" pitchFamily="18" charset="0"/>
              </a:rPr>
              <a:t>để</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hưởng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ứng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cuộc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sáng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tác</a:t>
            </a:r>
            <a:r>
              <a:rPr lang="en-US" sz="2400" dirty="0">
                <a:solidFill>
                  <a:srgbClr val="0000FF"/>
                </a:solidFill>
                <a:latin typeface="+mj-lt"/>
                <a:cs typeface="Times New Roman" panose="02020603050405020304" pitchFamily="18" charset="0"/>
              </a:rPr>
              <a:t> ca </a:t>
            </a:r>
            <a:r>
              <a:rPr lang="en-US" sz="2400" dirty="0" err="1">
                <a:solidFill>
                  <a:srgbClr val="0000FF"/>
                </a:solidFill>
                <a:latin typeface="+mj-lt"/>
                <a:cs typeface="Times New Roman" panose="02020603050405020304" pitchFamily="18" charset="0"/>
              </a:rPr>
              <a:t>khúc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cho</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thiếu</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nhi</a:t>
            </a:r>
            <a:r>
              <a:rPr lang="en-US" sz="2400" dirty="0">
                <a:solidFill>
                  <a:srgbClr val="0000FF"/>
                </a:solidFill>
                <a:latin typeface="+mj-lt"/>
                <a:cs typeface="Times New Roman" panose="02020603050405020304" pitchFamily="18" charset="0"/>
              </a:rPr>
              <a:t> do </a:t>
            </a:r>
            <a:r>
              <a:rPr lang="en-US" sz="2400" dirty="0" err="1">
                <a:solidFill>
                  <a:srgbClr val="0000FF"/>
                </a:solidFill>
                <a:latin typeface="+mj-lt"/>
                <a:cs typeface="Times New Roman" panose="02020603050405020304" pitchFamily="18" charset="0"/>
              </a:rPr>
              <a:t>Hội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Nhạc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sĩ</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Việt</a:t>
            </a:r>
            <a:r>
              <a:rPr lang="en-US" sz="2400" dirty="0">
                <a:solidFill>
                  <a:srgbClr val="0000FF"/>
                </a:solidFill>
                <a:latin typeface="+mj-lt"/>
                <a:cs typeface="Times New Roman" panose="02020603050405020304" pitchFamily="18" charset="0"/>
              </a:rPr>
              <a:t> Nam </a:t>
            </a:r>
            <a:r>
              <a:rPr lang="en-US" sz="2400" dirty="0" err="1">
                <a:solidFill>
                  <a:srgbClr val="0000FF"/>
                </a:solidFill>
                <a:latin typeface="+mj-lt"/>
                <a:cs typeface="Times New Roman" panose="02020603050405020304" pitchFamily="18" charset="0"/>
              </a:rPr>
              <a:t>tổ</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chức</a:t>
            </a:r>
            <a:r>
              <a:rPr lang="en-US" sz="2400" dirty="0">
                <a:solidFill>
                  <a:srgbClr val="0000FF"/>
                </a:solidFill>
                <a:latin typeface="+mj-lt"/>
                <a:cs typeface="Times New Roman" panose="02020603050405020304" pitchFamily="18" charset="0"/>
              </a:rPr>
              <a:t>.</a:t>
            </a:r>
          </a:p>
          <a:p>
            <a:pPr marL="0" indent="0" algn="just">
              <a:buNone/>
            </a:pPr>
            <a:r>
              <a:rPr lang="vi-VN"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Nội</a:t>
            </a:r>
            <a:r>
              <a:rPr lang="en-US" sz="2400" dirty="0">
                <a:solidFill>
                  <a:srgbClr val="0000FF"/>
                </a:solidFill>
                <a:latin typeface="+mj-lt"/>
                <a:cs typeface="Times New Roman" panose="02020603050405020304" pitchFamily="18" charset="0"/>
              </a:rPr>
              <a:t> dung </a:t>
            </a:r>
            <a:r>
              <a:rPr lang="en-US" sz="2400" dirty="0" err="1">
                <a:solidFill>
                  <a:srgbClr val="0000FF"/>
                </a:solidFill>
                <a:latin typeface="+mj-lt"/>
                <a:cs typeface="Times New Roman" panose="02020603050405020304" pitchFamily="18" charset="0"/>
              </a:rPr>
              <a:t>bài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hát</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thể</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hiện</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cảm</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xúc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dạt</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dào</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niềm</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vui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của</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tuổi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thơ</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khi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được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hoà</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mình</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cùng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điệu</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nhạc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lời</a:t>
            </a:r>
            <a:r>
              <a:rPr lang="en-US" sz="2400" dirty="0">
                <a:solidFill>
                  <a:srgbClr val="0000FF"/>
                </a:solidFill>
                <a:latin typeface="+mj-lt"/>
                <a:cs typeface="Times New Roman" panose="02020603050405020304" pitchFamily="18" charset="0"/>
              </a:rPr>
              <a:t> ca.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2999"/>
            <a:ext cx="2844800" cy="4267200"/>
          </a:xfrm>
          <a:prstGeom prst="rect">
            <a:avLst/>
          </a:prstGeom>
        </p:spPr>
      </p:pic>
    </p:spTree>
    <p:extLst>
      <p:ext uri="{BB962C8B-B14F-4D97-AF65-F5344CB8AC3E}">
        <p14:creationId xmlns:p14="http://schemas.microsoft.com/office/powerpoint/2010/main" val="253463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pic>
        <p:nvPicPr>
          <p:cNvPr id="6" name="EmYeuGioHocHat Hat Mau">
            <a:hlinkClick r:id="" action="ppaction://media"/>
            <a:extLst>
              <a:ext uri="{FF2B5EF4-FFF2-40B4-BE49-F238E27FC236}">
                <a16:creationId xmlns="" xmlns:a16="http://schemas.microsoft.com/office/drawing/2014/main" id="{F4F38470-8696-4778-8B6A-FEEC465BA6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578224"/>
            <a:ext cx="8788400" cy="6203576"/>
          </a:xfrm>
          <a:prstGeom prst="rect">
            <a:avLst/>
          </a:prstGeom>
        </p:spPr>
      </p:pic>
    </p:spTree>
    <p:extLst>
      <p:ext uri="{BB962C8B-B14F-4D97-AF65-F5344CB8AC3E}">
        <p14:creationId xmlns:p14="http://schemas.microsoft.com/office/powerpoint/2010/main" val="1378358659"/>
      </p:ext>
    </p:extLst>
  </p:cSld>
  <p:clrMapOvr>
    <a:masterClrMapping/>
  </p:clrMapOvr>
  <p:timing>
    <p:tnLst>
      <p:par>
        <p:cTn id="1" dur="indefinite" restart="never" nodeType="tmRoot">
          <p:childTnLst>
            <p:video fullScrn="1">
              <p:cMediaNode vol="80000">
                <p:cTn id="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41710CE-3097-46AD-829E-6ECE83773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a:extLst>
              <a:ext uri="{FF2B5EF4-FFF2-40B4-BE49-F238E27FC236}">
                <a16:creationId xmlns="" xmlns:a16="http://schemas.microsoft.com/office/drawing/2014/main" id="{9D6FEEE2-307B-4C17-855A-B534CE2AB2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p:blipFill>
        <p:spPr>
          <a:xfrm>
            <a:off x="1524000" y="609600"/>
            <a:ext cx="8953450" cy="3653537"/>
          </a:xfrm>
          <a:prstGeom prst="rect">
            <a:avLst/>
          </a:prstGeom>
        </p:spPr>
      </p:pic>
    </p:spTree>
    <p:extLst>
      <p:ext uri="{BB962C8B-B14F-4D97-AF65-F5344CB8AC3E}">
        <p14:creationId xmlns:p14="http://schemas.microsoft.com/office/powerpoint/2010/main" val="1021311736"/>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8799" y="152400"/>
            <a:ext cx="8229600" cy="685800"/>
          </a:xfrm>
        </p:spPr>
        <p:txBody>
          <a:bodyPr/>
          <a:lstStyle/>
          <a:p>
            <a:r>
              <a:rPr lang="vi-VN" sz="3200" b="1">
                <a:solidFill>
                  <a:srgbClr val="0000FF"/>
                </a:solidFill>
                <a:cs typeface="Times New Roman" panose="02020603050405020304" pitchFamily="18" charset="0"/>
              </a:rPr>
              <a:t>Học hát từng câu (lời 1)</a:t>
            </a:r>
            <a:endParaRPr lang="en-US" sz="3200" b="1" dirty="0">
              <a:solidFill>
                <a:srgbClr val="0000FF"/>
              </a:solidFill>
              <a:cs typeface="Times New Roman" panose="02020603050405020304" pitchFamily="18" charset="0"/>
            </a:endParaRPr>
          </a:p>
        </p:txBody>
      </p:sp>
      <p:pic>
        <p:nvPicPr>
          <p:cNvPr id="7" name="Picture 6"/>
          <p:cNvPicPr>
            <a:picLocks noChangeAspect="1"/>
          </p:cNvPicPr>
          <p:nvPr/>
        </p:nvPicPr>
        <p:blipFill rotWithShape="1">
          <a:blip r:embed="rId16"/>
          <a:srcRect l="11250" t="33333" r="57917" b="54074"/>
          <a:stretch/>
        </p:blipFill>
        <p:spPr>
          <a:xfrm>
            <a:off x="3104199" y="914400"/>
            <a:ext cx="5638800" cy="1295400"/>
          </a:xfrm>
          <a:prstGeom prst="rect">
            <a:avLst/>
          </a:prstGeom>
        </p:spPr>
      </p:pic>
      <p:pic>
        <p:nvPicPr>
          <p:cNvPr id="8" name="Picture 7"/>
          <p:cNvPicPr>
            <a:picLocks noChangeAspect="1"/>
          </p:cNvPicPr>
          <p:nvPr/>
        </p:nvPicPr>
        <p:blipFill rotWithShape="1">
          <a:blip r:embed="rId17"/>
          <a:srcRect l="11250" t="32962" r="57916" b="53704"/>
          <a:stretch/>
        </p:blipFill>
        <p:spPr>
          <a:xfrm>
            <a:off x="3104199" y="2286000"/>
            <a:ext cx="5638800" cy="1371600"/>
          </a:xfrm>
          <a:prstGeom prst="rect">
            <a:avLst/>
          </a:prstGeom>
        </p:spPr>
      </p:pic>
      <p:pic>
        <p:nvPicPr>
          <p:cNvPr id="9" name="Picture 8"/>
          <p:cNvPicPr>
            <a:picLocks noChangeAspect="1"/>
          </p:cNvPicPr>
          <p:nvPr/>
        </p:nvPicPr>
        <p:blipFill rotWithShape="1">
          <a:blip r:embed="rId18"/>
          <a:srcRect l="11667" t="33704" r="57917" b="54444"/>
          <a:stretch/>
        </p:blipFill>
        <p:spPr>
          <a:xfrm>
            <a:off x="3180399" y="3721100"/>
            <a:ext cx="5562600" cy="1219200"/>
          </a:xfrm>
          <a:prstGeom prst="rect">
            <a:avLst/>
          </a:prstGeom>
        </p:spPr>
      </p:pic>
      <p:pic>
        <p:nvPicPr>
          <p:cNvPr id="10" name="Picture 9"/>
          <p:cNvPicPr>
            <a:picLocks noChangeAspect="1"/>
          </p:cNvPicPr>
          <p:nvPr/>
        </p:nvPicPr>
        <p:blipFill rotWithShape="1">
          <a:blip r:embed="rId19"/>
          <a:srcRect l="11667" t="33704" r="57917" b="53704"/>
          <a:stretch/>
        </p:blipFill>
        <p:spPr>
          <a:xfrm>
            <a:off x="3180399" y="5105400"/>
            <a:ext cx="5562600" cy="1295400"/>
          </a:xfrm>
          <a:prstGeom prst="rect">
            <a:avLst/>
          </a:prstGeom>
        </p:spPr>
      </p:pic>
      <p:sp>
        <p:nvSpPr>
          <p:cNvPr id="2" name="Left Brace 1"/>
          <p:cNvSpPr/>
          <p:nvPr/>
        </p:nvSpPr>
        <p:spPr bwMode="auto">
          <a:xfrm>
            <a:off x="2418399" y="10160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61300" y="1219200"/>
            <a:ext cx="219075" cy="466725"/>
          </a:xfrm>
          <a:prstGeom prst="rect">
            <a:avLst/>
          </a:prstGeom>
        </p:spPr>
      </p:pic>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94637" y="2628900"/>
            <a:ext cx="219075" cy="466725"/>
          </a:xfrm>
          <a:prstGeom prst="rect">
            <a:avLst/>
          </a:prstGeom>
        </p:spPr>
      </p:pic>
      <p:pic>
        <p:nvPicPr>
          <p:cNvPr id="13" name="Pictur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932625" y="2174875"/>
            <a:ext cx="219075" cy="466725"/>
          </a:xfrm>
          <a:prstGeom prst="rect">
            <a:avLst/>
          </a:prstGeom>
        </p:spPr>
      </p:pic>
      <p:sp>
        <p:nvSpPr>
          <p:cNvPr id="14" name="Left Brace 13"/>
          <p:cNvSpPr/>
          <p:nvPr/>
        </p:nvSpPr>
        <p:spPr bwMode="auto">
          <a:xfrm>
            <a:off x="2418399"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61300" y="3990976"/>
            <a:ext cx="219075" cy="466725"/>
          </a:xfrm>
          <a:prstGeom prst="rect">
            <a:avLst/>
          </a:prstGeom>
        </p:spPr>
      </p:pic>
      <p:pic>
        <p:nvPicPr>
          <p:cNvPr id="16" name="Pictur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94637" y="5270500"/>
            <a:ext cx="219075" cy="466725"/>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932625" y="4816475"/>
            <a:ext cx="219075" cy="466725"/>
          </a:xfrm>
          <a:prstGeom prst="rect">
            <a:avLst/>
          </a:prstGeom>
        </p:spPr>
      </p:pic>
      <p:sp>
        <p:nvSpPr>
          <p:cNvPr id="18" name="Left Brace 17"/>
          <p:cNvSpPr/>
          <p:nvPr/>
        </p:nvSpPr>
        <p:spPr bwMode="auto">
          <a:xfrm>
            <a:off x="2189799"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736409" y="3445193"/>
            <a:ext cx="240983" cy="513398"/>
          </a:xfrm>
          <a:prstGeom prst="rect">
            <a:avLst/>
          </a:prstGeom>
        </p:spPr>
      </p:pic>
      <p:pic>
        <p:nvPicPr>
          <p:cNvPr id="6" name="EYGHH Cau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881616" y="1079499"/>
            <a:ext cx="622300" cy="622300"/>
          </a:xfrm>
          <a:prstGeom prst="rect">
            <a:avLst/>
          </a:prstGeom>
        </p:spPr>
      </p:pic>
      <p:pic>
        <p:nvPicPr>
          <p:cNvPr id="20" name="EYGHH Cau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869932" y="2490216"/>
            <a:ext cx="633984" cy="633984"/>
          </a:xfrm>
          <a:prstGeom prst="rect">
            <a:avLst/>
          </a:prstGeom>
        </p:spPr>
      </p:pic>
      <p:pic>
        <p:nvPicPr>
          <p:cNvPr id="21" name="EYGHH Cau1-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9869932" y="1895155"/>
            <a:ext cx="633984" cy="633984"/>
          </a:xfrm>
          <a:prstGeom prst="rect">
            <a:avLst/>
          </a:prstGeom>
        </p:spPr>
      </p:pic>
      <p:pic>
        <p:nvPicPr>
          <p:cNvPr id="22" name="EYGHH Cau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9843516" y="3822384"/>
            <a:ext cx="633984" cy="633984"/>
          </a:xfrm>
          <a:prstGeom prst="rect">
            <a:avLst/>
          </a:prstGeom>
        </p:spPr>
      </p:pic>
      <p:pic>
        <p:nvPicPr>
          <p:cNvPr id="3" name="EYGHH Cau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9881616" y="5196331"/>
            <a:ext cx="633984" cy="633984"/>
          </a:xfrm>
          <a:prstGeom prst="rect">
            <a:avLst/>
          </a:prstGeom>
        </p:spPr>
      </p:pic>
      <p:pic>
        <p:nvPicPr>
          <p:cNvPr id="12" name="EYGHH Cau3-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9881616" y="4674734"/>
            <a:ext cx="633984" cy="633984"/>
          </a:xfrm>
          <a:prstGeom prst="rect">
            <a:avLst/>
          </a:prstGeom>
        </p:spPr>
      </p:pic>
      <p:pic>
        <p:nvPicPr>
          <p:cNvPr id="23" name="EYGHH Doan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9869932" y="3272608"/>
            <a:ext cx="633984" cy="633984"/>
          </a:xfrm>
          <a:prstGeom prst="rect">
            <a:avLst/>
          </a:prstGeom>
        </p:spPr>
      </p:pic>
    </p:spTree>
    <p:extLst>
      <p:ext uri="{BB962C8B-B14F-4D97-AF65-F5344CB8AC3E}">
        <p14:creationId xmlns:p14="http://schemas.microsoft.com/office/powerpoint/2010/main" val="289338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3" presetClass="exit" presetSubtype="10" fill="hold" nodeType="with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md type="call" cmd="stop">
                                      <p:cBhvr>
                                        <p:cTn id="19" dur="1">
                                          <p:stCondLst>
                                            <p:cond delay="499"/>
                                          </p:stCondLst>
                                        </p:cTn>
                                        <p:tgtEl>
                                          <p:spTgt spid="6"/>
                                        </p:tgtEl>
                                      </p:cBhvr>
                                    </p:cmd>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md type="call" cmd="stop">
                                      <p:cBhvr>
                                        <p:cTn id="32" dur="1">
                                          <p:stCondLst>
                                            <p:cond delay="499"/>
                                          </p:stCondLst>
                                        </p:cTn>
                                        <p:tgtEl>
                                          <p:spTgt spid="20"/>
                                        </p:tgtEl>
                                      </p:cBhvr>
                                    </p:cmd>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6"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500"/>
                                        <p:tgtEl>
                                          <p:spTgt spid="2"/>
                                        </p:tgtEl>
                                      </p:cBhvr>
                                    </p:animEffec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3" presetClass="exit" presetSubtype="10" fill="hold" nodeType="withEffect">
                                  <p:stCondLst>
                                    <p:cond delay="0"/>
                                  </p:stCondLst>
                                  <p:childTnLst>
                                    <p:animEffect transition="out" filter="blinds(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md type="call" cmd="stop">
                                      <p:cBhvr>
                                        <p:cTn id="54" dur="1">
                                          <p:stCondLst>
                                            <p:cond delay="499"/>
                                          </p:stCondLst>
                                        </p:cTn>
                                        <p:tgtEl>
                                          <p:spTgt spid="21"/>
                                        </p:tgtEl>
                                      </p:cBhvr>
                                    </p:cmd>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par>
                                <p:cTn id="64" presetID="3" presetClass="exit" presetSubtype="10" fill="hold" nodeType="withEffect">
                                  <p:stCondLst>
                                    <p:cond delay="0"/>
                                  </p:stCondLst>
                                  <p:childTnLst>
                                    <p:animEffect transition="out" filter="blinds(horizontal)">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22"/>
                                        </p:tgtEl>
                                      </p:cBhvr>
                                    </p:animEffect>
                                    <p:set>
                                      <p:cBhvr>
                                        <p:cTn id="69" dur="1" fill="hold">
                                          <p:stCondLst>
                                            <p:cond delay="499"/>
                                          </p:stCondLst>
                                        </p:cTn>
                                        <p:tgtEl>
                                          <p:spTgt spid="22"/>
                                        </p:tgtEl>
                                        <p:attrNameLst>
                                          <p:attrName>style.visibility</p:attrName>
                                        </p:attrNameLst>
                                      </p:cBhvr>
                                      <p:to>
                                        <p:strVal val="hidden"/>
                                      </p:to>
                                    </p:set>
                                    <p:cmd type="call" cmd="stop">
                                      <p:cBhvr>
                                        <p:cTn id="70" dur="1">
                                          <p:stCondLst>
                                            <p:cond delay="499"/>
                                          </p:stCondLst>
                                        </p:cTn>
                                        <p:tgtEl>
                                          <p:spTgt spid="22"/>
                                        </p:tgtEl>
                                      </p:cBhvr>
                                    </p:cmd>
                                  </p:childTnLst>
                                </p:cTn>
                              </p:par>
                              <p:par>
                                <p:cTn id="71" presetID="1"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circle(in)">
                                      <p:cBhvr>
                                        <p:cTn id="79" dur="500"/>
                                        <p:tgtEl>
                                          <p:spTgt spid="14"/>
                                        </p:tgtEl>
                                      </p:cBhvr>
                                    </p:animEffect>
                                  </p:childTnLst>
                                </p:cTn>
                              </p:par>
                              <p:par>
                                <p:cTn id="80" presetID="1"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par>
                                <p:cTn id="82" presetID="3" presetClass="exit" presetSubtype="10" fill="hold" nodeType="withEffect">
                                  <p:stCondLst>
                                    <p:cond delay="0"/>
                                  </p:stCondLst>
                                  <p:childTnLst>
                                    <p:animEffect transition="out" filter="blinds(horizontal)">
                                      <p:cBhvr>
                                        <p:cTn id="83" dur="500"/>
                                        <p:tgtEl>
                                          <p:spTgt spid="3"/>
                                        </p:tgtEl>
                                      </p:cBhvr>
                                    </p:animEffect>
                                    <p:set>
                                      <p:cBhvr>
                                        <p:cTn id="84" dur="1" fill="hold">
                                          <p:stCondLst>
                                            <p:cond delay="499"/>
                                          </p:stCondLst>
                                        </p:cTn>
                                        <p:tgtEl>
                                          <p:spTgt spid="3"/>
                                        </p:tgtEl>
                                        <p:attrNameLst>
                                          <p:attrName>style.visibility</p:attrName>
                                        </p:attrNameLst>
                                      </p:cBhvr>
                                      <p:to>
                                        <p:strVal val="hidden"/>
                                      </p:to>
                                    </p:set>
                                    <p:cmd type="call" cmd="stop">
                                      <p:cBhvr>
                                        <p:cTn id="85" dur="1">
                                          <p:stCondLst>
                                            <p:cond delay="499"/>
                                          </p:stCondLst>
                                        </p:cTn>
                                        <p:tgtEl>
                                          <p:spTgt spid="3"/>
                                        </p:tgtEl>
                                      </p:cBhvr>
                                    </p:cmd>
                                  </p:childTnLst>
                                </p:cTn>
                              </p:par>
                              <p:par>
                                <p:cTn id="86" presetID="3" presetClass="exit" presetSubtype="10" fill="hold" nodeType="withEffect">
                                  <p:stCondLst>
                                    <p:cond delay="0"/>
                                  </p:stCondLst>
                                  <p:childTnLst>
                                    <p:animEffect transition="out" filter="blinds(horizontal)">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circle(in)">
                                      <p:cBhvr>
                                        <p:cTn id="95" dur="500"/>
                                        <p:tgtEl>
                                          <p:spTgt spid="18"/>
                                        </p:tgtEl>
                                      </p:cBhvr>
                                    </p:animEffect>
                                  </p:childTnLst>
                                </p:cTn>
                              </p:par>
                              <p:par>
                                <p:cTn id="96" presetID="3" presetClass="exit" presetSubtype="10" fill="hold" nodeType="withEffect">
                                  <p:stCondLst>
                                    <p:cond delay="0"/>
                                  </p:stCondLst>
                                  <p:childTnLst>
                                    <p:animEffect transition="out" filter="blinds(horizontal)">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par>
                                <p:cTn id="102" presetID="3" presetClass="exit" presetSubtype="10" fill="hold" nodeType="withEffect">
                                  <p:stCondLst>
                                    <p:cond delay="0"/>
                                  </p:stCondLst>
                                  <p:childTnLst>
                                    <p:animEffect transition="out" filter="blinds(horizontal)">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md type="call" cmd="stop">
                                      <p:cBhvr>
                                        <p:cTn id="105" dur="1">
                                          <p:stCondLst>
                                            <p:cond delay="499"/>
                                          </p:stCondLst>
                                        </p:cTn>
                                        <p:tgtEl>
                                          <p:spTgt spid="12"/>
                                        </p:tgtEl>
                                      </p:cBhvr>
                                    </p:cmd>
                                  </p:childTnLst>
                                </p:cTn>
                              </p:par>
                              <p:par>
                                <p:cTn id="106" presetID="1"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6"/>
                </p:tgtEl>
              </p:cMediaNode>
            </p:audio>
            <p:audio>
              <p:cMediaNode vol="80000">
                <p:cTn id="111" fill="hold" display="0">
                  <p:stCondLst>
                    <p:cond delay="indefinite"/>
                  </p:stCondLst>
                  <p:endCondLst>
                    <p:cond evt="onStopAudio" delay="0">
                      <p:tgtEl>
                        <p:sldTgt/>
                      </p:tgtEl>
                    </p:cond>
                  </p:endCondLst>
                </p:cTn>
                <p:tgtEl>
                  <p:spTgt spid="20"/>
                </p:tgtEl>
              </p:cMediaNode>
            </p:audio>
            <p:audio>
              <p:cMediaNode vol="80000">
                <p:cTn id="112" fill="hold" display="0">
                  <p:stCondLst>
                    <p:cond delay="indefinite"/>
                  </p:stCondLst>
                  <p:endCondLst>
                    <p:cond evt="onStopAudio" delay="0">
                      <p:tgtEl>
                        <p:sldTgt/>
                      </p:tgtEl>
                    </p:cond>
                  </p:endCondLst>
                </p:cTn>
                <p:tgtEl>
                  <p:spTgt spid="21"/>
                </p:tgtEl>
              </p:cMediaNode>
            </p:audio>
            <p:audio>
              <p:cMediaNode vol="80000">
                <p:cTn id="113" fill="hold" display="0">
                  <p:stCondLst>
                    <p:cond delay="indefinite"/>
                  </p:stCondLst>
                  <p:endCondLst>
                    <p:cond evt="onStopAudio" delay="0">
                      <p:tgtEl>
                        <p:sldTgt/>
                      </p:tgtEl>
                    </p:cond>
                  </p:endCondLst>
                </p:cTn>
                <p:tgtEl>
                  <p:spTgt spid="22"/>
                </p:tgtEl>
              </p:cMediaNode>
            </p:audio>
            <p:audio>
              <p:cMediaNode vol="80000">
                <p:cTn id="114" fill="hold" display="0">
                  <p:stCondLst>
                    <p:cond delay="indefinite"/>
                  </p:stCondLst>
                  <p:endCondLst>
                    <p:cond evt="onStopAudio" delay="0">
                      <p:tgtEl>
                        <p:sldTgt/>
                      </p:tgtEl>
                    </p:cond>
                  </p:endCondLst>
                </p:cTn>
                <p:tgtEl>
                  <p:spTgt spid="3"/>
                </p:tgtEl>
              </p:cMediaNode>
            </p:audio>
            <p:audio>
              <p:cMediaNode vol="80000">
                <p:cTn id="115" fill="hold" display="0">
                  <p:stCondLst>
                    <p:cond delay="indefinite"/>
                  </p:stCondLst>
                  <p:endCondLst>
                    <p:cond evt="onStopAudio" delay="0">
                      <p:tgtEl>
                        <p:sldTgt/>
                      </p:tgtEl>
                    </p:cond>
                  </p:endCondLst>
                </p:cTn>
                <p:tgtEl>
                  <p:spTgt spid="12"/>
                </p:tgtEl>
              </p:cMediaNode>
            </p:audio>
            <p:audio>
              <p:cMediaNode vol="80000">
                <p:cTn id="116" fill="hold" display="0">
                  <p:stCondLst>
                    <p:cond delay="indefinite"/>
                  </p:stCondLst>
                  <p:endCondLst>
                    <p:cond evt="onStopAudio" delay="0">
                      <p:tgtEl>
                        <p:sldTgt/>
                      </p:tgtEl>
                    </p:cond>
                  </p:endCondLst>
                </p:cTn>
                <p:tgtEl>
                  <p:spTgt spid="23"/>
                </p:tgtEl>
              </p:cMediaNode>
            </p:audio>
          </p:childTnLst>
        </p:cTn>
      </p:par>
    </p:tnLst>
    <p:bldLst>
      <p:bldP spid="2" grpId="0" animBg="1"/>
      <p:bldP spid="2" grpId="1" animBg="1"/>
      <p:bldP spid="14" grpId="0" animBg="1"/>
      <p:bldP spid="14" grpId="1"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8"/>
          <a:srcRect l="11667" t="33704" r="51250" b="54444"/>
          <a:stretch/>
        </p:blipFill>
        <p:spPr>
          <a:xfrm>
            <a:off x="2048012" y="304800"/>
            <a:ext cx="6781800" cy="1219200"/>
          </a:xfrm>
          <a:prstGeom prst="rect">
            <a:avLst/>
          </a:prstGeom>
        </p:spPr>
      </p:pic>
      <p:pic>
        <p:nvPicPr>
          <p:cNvPr id="15" name="Picture 14"/>
          <p:cNvPicPr>
            <a:picLocks noChangeAspect="1"/>
          </p:cNvPicPr>
          <p:nvPr/>
        </p:nvPicPr>
        <p:blipFill rotWithShape="1">
          <a:blip r:embed="rId19"/>
          <a:srcRect l="11250" t="33704" r="50833" b="54444"/>
          <a:stretch/>
        </p:blipFill>
        <p:spPr>
          <a:xfrm>
            <a:off x="1971812" y="1587500"/>
            <a:ext cx="6934200" cy="1219200"/>
          </a:xfrm>
          <a:prstGeom prst="rect">
            <a:avLst/>
          </a:prstGeom>
        </p:spPr>
      </p:pic>
      <p:pic>
        <p:nvPicPr>
          <p:cNvPr id="16" name="Picture 15"/>
          <p:cNvPicPr>
            <a:picLocks noChangeAspect="1"/>
          </p:cNvPicPr>
          <p:nvPr/>
        </p:nvPicPr>
        <p:blipFill rotWithShape="1">
          <a:blip r:embed="rId20"/>
          <a:srcRect l="11250" t="33704" r="51250" b="54444"/>
          <a:stretch/>
        </p:blipFill>
        <p:spPr>
          <a:xfrm>
            <a:off x="2009912" y="2895600"/>
            <a:ext cx="6858000" cy="1219200"/>
          </a:xfrm>
          <a:prstGeom prst="rect">
            <a:avLst/>
          </a:prstGeom>
        </p:spPr>
      </p:pic>
      <p:pic>
        <p:nvPicPr>
          <p:cNvPr id="17" name="Picture 16"/>
          <p:cNvPicPr>
            <a:picLocks noChangeAspect="1"/>
          </p:cNvPicPr>
          <p:nvPr/>
        </p:nvPicPr>
        <p:blipFill rotWithShape="1">
          <a:blip r:embed="rId21"/>
          <a:srcRect l="10834" t="33704" r="51250" b="53703"/>
          <a:stretch/>
        </p:blipFill>
        <p:spPr>
          <a:xfrm>
            <a:off x="1971812" y="4203700"/>
            <a:ext cx="6934200" cy="1295400"/>
          </a:xfrm>
          <a:prstGeom prst="rect">
            <a:avLst/>
          </a:prstGeom>
        </p:spPr>
      </p:pic>
      <p:pic>
        <p:nvPicPr>
          <p:cNvPr id="19" name="Picture 18"/>
          <p:cNvPicPr>
            <a:picLocks noChangeAspect="1"/>
          </p:cNvPicPr>
          <p:nvPr/>
        </p:nvPicPr>
        <p:blipFill rotWithShape="1">
          <a:blip r:embed="rId22"/>
          <a:srcRect l="11250" t="33704" r="51250" b="54444"/>
          <a:stretch/>
        </p:blipFill>
        <p:spPr>
          <a:xfrm>
            <a:off x="2048012" y="5511800"/>
            <a:ext cx="6858000" cy="1219200"/>
          </a:xfrm>
          <a:prstGeom prst="rect">
            <a:avLst/>
          </a:prstGeom>
        </p:spPr>
      </p:pic>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05113" y="571501"/>
            <a:ext cx="219075" cy="466725"/>
          </a:xfrm>
          <a:prstGeom prst="rect">
            <a:avLst/>
          </a:prstGeom>
        </p:spPr>
      </p:pic>
      <p:pic>
        <p:nvPicPr>
          <p:cNvPr id="23" name="Picture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05112" y="1854201"/>
            <a:ext cx="219075" cy="466725"/>
          </a:xfrm>
          <a:prstGeom prst="rect">
            <a:avLst/>
          </a:prstGeom>
        </p:spPr>
      </p:pic>
      <p:sp>
        <p:nvSpPr>
          <p:cNvPr id="24" name="Left Brace 23"/>
          <p:cNvSpPr/>
          <p:nvPr/>
        </p:nvSpPr>
        <p:spPr bwMode="auto">
          <a:xfrm>
            <a:off x="1471749" y="304800"/>
            <a:ext cx="685800" cy="2501900"/>
          </a:xfrm>
          <a:prstGeom prst="leftBrace">
            <a:avLst>
              <a:gd name="adj1" fmla="val 8333"/>
              <a:gd name="adj2" fmla="val 4634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107419" y="1290638"/>
            <a:ext cx="219075" cy="466725"/>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05112" y="3160487"/>
            <a:ext cx="219075" cy="466725"/>
          </a:xfrm>
          <a:prstGeom prst="rect">
            <a:avLst/>
          </a:prstGeom>
        </p:spPr>
      </p:pic>
      <p:pic>
        <p:nvPicPr>
          <p:cNvPr id="27" name="Picture 2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41715" y="4454798"/>
            <a:ext cx="219075" cy="466725"/>
          </a:xfrm>
          <a:prstGeom prst="rect">
            <a:avLst/>
          </a:prstGeom>
        </p:spPr>
      </p:pic>
      <p:sp>
        <p:nvSpPr>
          <p:cNvPr id="28" name="Left Brace 27"/>
          <p:cNvSpPr/>
          <p:nvPr/>
        </p:nvSpPr>
        <p:spPr bwMode="auto">
          <a:xfrm>
            <a:off x="1471749" y="2947490"/>
            <a:ext cx="685800" cy="2462711"/>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29" name="Picture 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91770" y="4023633"/>
            <a:ext cx="219075" cy="466725"/>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28652" y="5802450"/>
            <a:ext cx="219075" cy="466725"/>
          </a:xfrm>
          <a:prstGeom prst="rect">
            <a:avLst/>
          </a:prstGeom>
        </p:spPr>
      </p:pic>
      <p:sp>
        <p:nvSpPr>
          <p:cNvPr id="31" name="Left Brace 30"/>
          <p:cNvSpPr/>
          <p:nvPr/>
        </p:nvSpPr>
        <p:spPr bwMode="auto">
          <a:xfrm>
            <a:off x="1433649" y="304800"/>
            <a:ext cx="685800" cy="6426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50608" y="3338876"/>
            <a:ext cx="240983" cy="513398"/>
          </a:xfrm>
          <a:prstGeom prst="rect">
            <a:avLst/>
          </a:prstGeom>
        </p:spPr>
      </p:pic>
      <p:pic>
        <p:nvPicPr>
          <p:cNvPr id="2" name="EYGHH Cau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091532" y="420248"/>
            <a:ext cx="633984" cy="633984"/>
          </a:xfrm>
          <a:prstGeom prst="rect">
            <a:avLst/>
          </a:prstGeom>
          <a:solidFill>
            <a:schemeClr val="bg1"/>
          </a:solidFill>
          <a:ln>
            <a:noFill/>
          </a:ln>
        </p:spPr>
      </p:pic>
      <p:pic>
        <p:nvPicPr>
          <p:cNvPr id="3" name="EYGHH Cau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0080448" y="1726404"/>
            <a:ext cx="633984" cy="633984"/>
          </a:xfrm>
          <a:prstGeom prst="rect">
            <a:avLst/>
          </a:prstGeom>
          <a:solidFill>
            <a:schemeClr val="bg1"/>
          </a:solidFill>
          <a:ln>
            <a:noFill/>
          </a:ln>
        </p:spPr>
      </p:pic>
      <p:pic>
        <p:nvPicPr>
          <p:cNvPr id="4" name="EYGHH Cau5-6">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0091532" y="1207007"/>
            <a:ext cx="633984" cy="633984"/>
          </a:xfrm>
          <a:prstGeom prst="rect">
            <a:avLst/>
          </a:prstGeom>
          <a:solidFill>
            <a:schemeClr val="bg1"/>
          </a:solidFill>
          <a:ln>
            <a:noFill/>
          </a:ln>
        </p:spPr>
      </p:pic>
      <p:pic>
        <p:nvPicPr>
          <p:cNvPr id="5" name="EYGHH cau7">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0093433" y="3023616"/>
            <a:ext cx="633984" cy="633984"/>
          </a:xfrm>
          <a:prstGeom prst="rect">
            <a:avLst/>
          </a:prstGeom>
          <a:solidFill>
            <a:schemeClr val="bg1"/>
          </a:solidFill>
          <a:ln>
            <a:noFill/>
          </a:ln>
        </p:spPr>
      </p:pic>
      <p:pic>
        <p:nvPicPr>
          <p:cNvPr id="6" name="EYGHH cau8">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0110216" y="4299119"/>
            <a:ext cx="633984" cy="633984"/>
          </a:xfrm>
          <a:prstGeom prst="rect">
            <a:avLst/>
          </a:prstGeom>
          <a:solidFill>
            <a:schemeClr val="bg1"/>
          </a:solidFill>
          <a:ln>
            <a:noFill/>
          </a:ln>
        </p:spPr>
      </p:pic>
      <p:pic>
        <p:nvPicPr>
          <p:cNvPr id="7" name="EYGHH cau7-8">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0103690" y="3763316"/>
            <a:ext cx="633984" cy="633984"/>
          </a:xfrm>
          <a:prstGeom prst="rect">
            <a:avLst/>
          </a:prstGeom>
          <a:solidFill>
            <a:schemeClr val="bg1"/>
          </a:solidFill>
          <a:ln>
            <a:noFill/>
          </a:ln>
        </p:spPr>
      </p:pic>
      <p:pic>
        <p:nvPicPr>
          <p:cNvPr id="8" name="EYGHH cod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10110216" y="5625908"/>
            <a:ext cx="633984" cy="633984"/>
          </a:xfrm>
          <a:prstGeom prst="rect">
            <a:avLst/>
          </a:prstGeom>
          <a:solidFill>
            <a:schemeClr val="bg1"/>
          </a:solidFill>
          <a:ln>
            <a:noFill/>
          </a:ln>
        </p:spPr>
      </p:pic>
      <p:pic>
        <p:nvPicPr>
          <p:cNvPr id="12" name="EYGHH Doan2">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9930957" y="3024362"/>
            <a:ext cx="633984" cy="633984"/>
          </a:xfrm>
          <a:prstGeom prst="rect">
            <a:avLst/>
          </a:prstGeom>
        </p:spPr>
      </p:pic>
    </p:spTree>
    <p:extLst>
      <p:ext uri="{BB962C8B-B14F-4D97-AF65-F5344CB8AC3E}">
        <p14:creationId xmlns:p14="http://schemas.microsoft.com/office/powerpoint/2010/main" val="2639206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3" presetClass="exit" presetSubtype="10" fill="hold"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md type="call" cmd="stop">
                                      <p:cBhvr>
                                        <p:cTn id="11" dur="1">
                                          <p:stCondLst>
                                            <p:cond delay="499"/>
                                          </p:stCondLst>
                                        </p:cTn>
                                        <p:tgtEl>
                                          <p:spTgt spid="2"/>
                                        </p:tgtEl>
                                      </p:cBhvr>
                                    </p:cmd>
                                  </p:childTnLst>
                                </p:cTn>
                              </p:par>
                              <p:par>
                                <p:cTn id="12" presetID="3" presetClass="exit" presetSubtype="10" fill="hold" nodeType="withEffect">
                                  <p:stCondLst>
                                    <p:cond delay="0"/>
                                  </p:stCondLst>
                                  <p:childTnLst>
                                    <p:animEffect transition="out" filter="blinds(horizontal)">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500"/>
                                        <p:tgtEl>
                                          <p:spTgt spid="24"/>
                                        </p:tgtEl>
                                      </p:cBhvr>
                                    </p:animEffec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3" presetClass="exit" presetSubtype="10" fill="hold" nodeType="withEffect">
                                  <p:stCondLst>
                                    <p:cond delay="0"/>
                                  </p:stCondLst>
                                  <p:childTnLst>
                                    <p:animEffect transition="out" filter="blinds(horizontal)">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4"/>
                                        </p:tgtEl>
                                      </p:cBhvr>
                                    </p:animEffect>
                                    <p:set>
                                      <p:cBhvr>
                                        <p:cTn id="45" dur="1" fill="hold">
                                          <p:stCondLst>
                                            <p:cond delay="499"/>
                                          </p:stCondLst>
                                        </p:cTn>
                                        <p:tgtEl>
                                          <p:spTgt spid="4"/>
                                        </p:tgtEl>
                                        <p:attrNameLst>
                                          <p:attrName>style.visibility</p:attrName>
                                        </p:attrNameLst>
                                      </p:cBhvr>
                                      <p:to>
                                        <p:strVal val="hidden"/>
                                      </p:to>
                                    </p:set>
                                    <p:cmd type="call" cmd="stop">
                                      <p:cBhvr>
                                        <p:cTn id="46" dur="1">
                                          <p:stCondLst>
                                            <p:cond delay="499"/>
                                          </p:stCondLst>
                                        </p:cTn>
                                        <p:tgtEl>
                                          <p:spTgt spid="4"/>
                                        </p:tgtEl>
                                      </p:cBhvr>
                                    </p:cmd>
                                  </p:childTnLst>
                                </p:cTn>
                              </p:par>
                              <p:par>
                                <p:cTn id="47" presetID="3" presetClass="exit" presetSubtype="10" fill="hold" grpId="1" nodeType="withEffect">
                                  <p:stCondLst>
                                    <p:cond delay="0"/>
                                  </p:stCondLst>
                                  <p:childTnLst>
                                    <p:animEffect transition="out" filter="blinds(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3" presetClass="exit" presetSubtype="10" fill="hold" nodeType="withEffect">
                                  <p:stCondLst>
                                    <p:cond delay="0"/>
                                  </p:stCondLst>
                                  <p:childTnLst>
                                    <p:animEffect transition="out" filter="blinds(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5"/>
                                        </p:tgtEl>
                                      </p:cBhvr>
                                    </p:animEffect>
                                    <p:set>
                                      <p:cBhvr>
                                        <p:cTn id="64" dur="1" fill="hold">
                                          <p:stCondLst>
                                            <p:cond delay="499"/>
                                          </p:stCondLst>
                                        </p:cTn>
                                        <p:tgtEl>
                                          <p:spTgt spid="5"/>
                                        </p:tgtEl>
                                        <p:attrNameLst>
                                          <p:attrName>style.visibility</p:attrName>
                                        </p:attrNameLst>
                                      </p:cBhvr>
                                      <p:to>
                                        <p:strVal val="hidden"/>
                                      </p:to>
                                    </p:set>
                                    <p:cmd type="call" cmd="stop">
                                      <p:cBhvr>
                                        <p:cTn id="65" dur="1">
                                          <p:stCondLst>
                                            <p:cond delay="499"/>
                                          </p:stCondLst>
                                        </p:cTn>
                                        <p:tgtEl>
                                          <p:spTgt spid="5"/>
                                        </p:tgtEl>
                                      </p:cBhvr>
                                    </p:cmd>
                                  </p:childTnLst>
                                </p:cTn>
                              </p:par>
                              <p:par>
                                <p:cTn id="66" presetID="1"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circle(in)">
                                      <p:cBhvr>
                                        <p:cTn id="74" dur="500"/>
                                        <p:tgtEl>
                                          <p:spTgt spid="28"/>
                                        </p:tgtEl>
                                      </p:cBhvr>
                                    </p:animEffect>
                                  </p:childTnLst>
                                </p:cTn>
                              </p:par>
                              <p:par>
                                <p:cTn id="75" presetID="3" presetClass="exit" presetSubtype="10" fill="hold" nodeType="withEffect">
                                  <p:stCondLst>
                                    <p:cond delay="0"/>
                                  </p:stCondLst>
                                  <p:childTnLst>
                                    <p:animEffect transition="out" filter="blinds(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6"/>
                                        </p:tgtEl>
                                      </p:cBhvr>
                                    </p:animEffect>
                                    <p:set>
                                      <p:cBhvr>
                                        <p:cTn id="80" dur="1" fill="hold">
                                          <p:stCondLst>
                                            <p:cond delay="499"/>
                                          </p:stCondLst>
                                        </p:cTn>
                                        <p:tgtEl>
                                          <p:spTgt spid="6"/>
                                        </p:tgtEl>
                                        <p:attrNameLst>
                                          <p:attrName>style.visibility</p:attrName>
                                        </p:attrNameLst>
                                      </p:cBhvr>
                                      <p:to>
                                        <p:strVal val="hidden"/>
                                      </p:to>
                                    </p:set>
                                    <p:cmd type="call" cmd="stop">
                                      <p:cBhvr>
                                        <p:cTn id="81" dur="1">
                                          <p:stCondLst>
                                            <p:cond delay="499"/>
                                          </p:stCondLst>
                                        </p:cTn>
                                        <p:tgtEl>
                                          <p:spTgt spid="6"/>
                                        </p:tgtEl>
                                      </p:cBhvr>
                                    </p:cmd>
                                  </p:childTnLst>
                                </p:cTn>
                              </p:par>
                              <p:par>
                                <p:cTn id="82" presetID="1" presetClass="entr" presetSubtype="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par>
                                <p:cTn id="91" presetID="1" presetClass="entr" presetSubtype="0"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3" presetClass="exit" presetSubtype="10" fill="hold" nodeType="withEffect">
                                  <p:stCondLst>
                                    <p:cond delay="0"/>
                                  </p:stCondLst>
                                  <p:childTnLst>
                                    <p:animEffect transition="out" filter="blinds(horizontal)">
                                      <p:cBhvr>
                                        <p:cTn id="94" dur="500"/>
                                        <p:tgtEl>
                                          <p:spTgt spid="7"/>
                                        </p:tgtEl>
                                      </p:cBhvr>
                                    </p:animEffect>
                                    <p:set>
                                      <p:cBhvr>
                                        <p:cTn id="95" dur="1" fill="hold">
                                          <p:stCondLst>
                                            <p:cond delay="499"/>
                                          </p:stCondLst>
                                        </p:cTn>
                                        <p:tgtEl>
                                          <p:spTgt spid="7"/>
                                        </p:tgtEl>
                                        <p:attrNameLst>
                                          <p:attrName>style.visibility</p:attrName>
                                        </p:attrNameLst>
                                      </p:cBhvr>
                                      <p:to>
                                        <p:strVal val="hidden"/>
                                      </p:to>
                                    </p:set>
                                    <p:cmd type="call" cmd="stop">
                                      <p:cBhvr>
                                        <p:cTn id="96" dur="1">
                                          <p:stCondLst>
                                            <p:cond delay="499"/>
                                          </p:stCondLst>
                                        </p:cTn>
                                        <p:tgtEl>
                                          <p:spTgt spid="7"/>
                                        </p:tgtEl>
                                      </p:cBhvr>
                                    </p:cmd>
                                  </p:childTnLst>
                                </p:cTn>
                              </p:par>
                              <p:par>
                                <p:cTn id="97" presetID="3" presetClass="exit" presetSubtype="10" fill="hold" grpId="1" nodeType="withEffect">
                                  <p:stCondLst>
                                    <p:cond delay="0"/>
                                  </p:stCondLst>
                                  <p:childTnLst>
                                    <p:animEffect transition="out" filter="blinds(horizontal)">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6" presetClass="entr" presetSubtype="16" fill="hold" grpId="0" nodeType="click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circle(in)">
                                      <p:cBhvr>
                                        <p:cTn id="109" dur="500"/>
                                        <p:tgtEl>
                                          <p:spTgt spid="31"/>
                                        </p:tgtEl>
                                      </p:cBhvr>
                                    </p:animEffect>
                                  </p:childTnLst>
                                </p:cTn>
                              </p:par>
                              <p:par>
                                <p:cTn id="110" presetID="3" presetClass="exit" presetSubtype="10" fill="hold" nodeType="withEffect">
                                  <p:stCondLst>
                                    <p:cond delay="0"/>
                                  </p:stCondLst>
                                  <p:childTnLst>
                                    <p:animEffect transition="out" filter="blinds(horizontal)">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8"/>
                                        </p:tgtEl>
                                      </p:cBhvr>
                                    </p:animEffect>
                                    <p:set>
                                      <p:cBhvr>
                                        <p:cTn id="115" dur="1" fill="hold">
                                          <p:stCondLst>
                                            <p:cond delay="499"/>
                                          </p:stCondLst>
                                        </p:cTn>
                                        <p:tgtEl>
                                          <p:spTgt spid="8"/>
                                        </p:tgtEl>
                                        <p:attrNameLst>
                                          <p:attrName>style.visibility</p:attrName>
                                        </p:attrNameLst>
                                      </p:cBhvr>
                                      <p:to>
                                        <p:strVal val="hidden"/>
                                      </p:to>
                                    </p:set>
                                    <p:cmd type="call" cmd="stop">
                                      <p:cBhvr>
                                        <p:cTn id="116" dur="1">
                                          <p:stCondLst>
                                            <p:cond delay="499"/>
                                          </p:stCondLst>
                                        </p:cTn>
                                        <p:tgtEl>
                                          <p:spTgt spid="8"/>
                                        </p:tgtEl>
                                      </p:cBhvr>
                                    </p:cmd>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1" fill="hold" display="0">
                  <p:stCondLst>
                    <p:cond delay="indefinite"/>
                  </p:stCondLst>
                  <p:endCondLst>
                    <p:cond evt="onStopAudio" delay="0">
                      <p:tgtEl>
                        <p:sldTgt/>
                      </p:tgtEl>
                    </p:cond>
                  </p:endCondLst>
                </p:cTn>
                <p:tgtEl>
                  <p:spTgt spid="2"/>
                </p:tgtEl>
              </p:cMediaNode>
            </p:audio>
            <p:audio>
              <p:cMediaNode vol="80000">
                <p:cTn id="122" fill="hold" display="0">
                  <p:stCondLst>
                    <p:cond delay="indefinite"/>
                  </p:stCondLst>
                  <p:endCondLst>
                    <p:cond evt="onStopAudio" delay="0">
                      <p:tgtEl>
                        <p:sldTgt/>
                      </p:tgtEl>
                    </p:cond>
                  </p:endCondLst>
                </p:cTn>
                <p:tgtEl>
                  <p:spTgt spid="3"/>
                </p:tgtEl>
              </p:cMediaNode>
            </p:audio>
            <p:audio>
              <p:cMediaNode vol="80000">
                <p:cTn id="123" fill="hold" display="0">
                  <p:stCondLst>
                    <p:cond delay="indefinite"/>
                  </p:stCondLst>
                  <p:endCondLst>
                    <p:cond evt="onStopAudio" delay="0">
                      <p:tgtEl>
                        <p:sldTgt/>
                      </p:tgtEl>
                    </p:cond>
                  </p:endCondLst>
                </p:cTn>
                <p:tgtEl>
                  <p:spTgt spid="4"/>
                </p:tgtEl>
              </p:cMediaNode>
            </p:audio>
            <p:audio>
              <p:cMediaNode vol="80000">
                <p:cTn id="124" fill="hold" display="0">
                  <p:stCondLst>
                    <p:cond delay="indefinite"/>
                  </p:stCondLst>
                  <p:endCondLst>
                    <p:cond evt="onStopAudio" delay="0">
                      <p:tgtEl>
                        <p:sldTgt/>
                      </p:tgtEl>
                    </p:cond>
                  </p:endCondLst>
                </p:cTn>
                <p:tgtEl>
                  <p:spTgt spid="5"/>
                </p:tgtEl>
              </p:cMediaNode>
            </p:audio>
            <p:audio>
              <p:cMediaNode vol="80000">
                <p:cTn id="125" fill="hold" display="0">
                  <p:stCondLst>
                    <p:cond delay="indefinite"/>
                  </p:stCondLst>
                  <p:endCondLst>
                    <p:cond evt="onStopAudio" delay="0">
                      <p:tgtEl>
                        <p:sldTgt/>
                      </p:tgtEl>
                    </p:cond>
                  </p:endCondLst>
                </p:cTn>
                <p:tgtEl>
                  <p:spTgt spid="6"/>
                </p:tgtEl>
              </p:cMediaNode>
            </p:audio>
            <p:audio>
              <p:cMediaNode vol="80000">
                <p:cTn id="126" fill="hold" display="0">
                  <p:stCondLst>
                    <p:cond delay="indefinite"/>
                  </p:stCondLst>
                  <p:endCondLst>
                    <p:cond evt="onStopAudio" delay="0">
                      <p:tgtEl>
                        <p:sldTgt/>
                      </p:tgtEl>
                    </p:cond>
                  </p:endCondLst>
                </p:cTn>
                <p:tgtEl>
                  <p:spTgt spid="7"/>
                </p:tgtEl>
              </p:cMediaNode>
            </p:audio>
            <p:audio>
              <p:cMediaNode vol="80000">
                <p:cTn id="127" fill="hold" display="0">
                  <p:stCondLst>
                    <p:cond delay="indefinite"/>
                  </p:stCondLst>
                  <p:endCondLst>
                    <p:cond evt="onStopAudio" delay="0">
                      <p:tgtEl>
                        <p:sldTgt/>
                      </p:tgtEl>
                    </p:cond>
                  </p:endCondLst>
                </p:cTn>
                <p:tgtEl>
                  <p:spTgt spid="8"/>
                </p:tgtEl>
              </p:cMediaNode>
            </p:audio>
            <p:audio>
              <p:cMediaNode vol="80000">
                <p:cTn id="128" fill="hold" display="0">
                  <p:stCondLst>
                    <p:cond delay="indefinite"/>
                  </p:stCondLst>
                  <p:endCondLst>
                    <p:cond evt="onStopAudio" delay="0">
                      <p:tgtEl>
                        <p:sldTgt/>
                      </p:tgtEl>
                    </p:cond>
                  </p:endCondLst>
                </p:cTn>
                <p:tgtEl>
                  <p:spTgt spid="12"/>
                </p:tgtEl>
              </p:cMediaNode>
            </p:audio>
          </p:childTnLst>
        </p:cTn>
      </p:par>
    </p:tnLst>
    <p:bldLst>
      <p:bldP spid="24" grpId="0" animBg="1"/>
      <p:bldP spid="24" grpId="1" animBg="1"/>
      <p:bldP spid="28" grpId="0" animBg="1"/>
      <p:bldP spid="28" grpId="1"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8799" y="152400"/>
            <a:ext cx="8229600" cy="685800"/>
          </a:xfrm>
        </p:spPr>
        <p:txBody>
          <a:bodyPr/>
          <a:lstStyle/>
          <a:p>
            <a:r>
              <a:rPr lang="vi-VN" sz="3200" b="1">
                <a:solidFill>
                  <a:srgbClr val="0000FF"/>
                </a:solidFill>
                <a:cs typeface="Times New Roman" panose="02020603050405020304" pitchFamily="18" charset="0"/>
              </a:rPr>
              <a:t>Học hát lời 2 </a:t>
            </a:r>
            <a:endParaRPr lang="en-US" sz="3200" b="1" dirty="0">
              <a:solidFill>
                <a:srgbClr val="0000FF"/>
              </a:solidFill>
              <a:cs typeface="Times New Roman" panose="02020603050405020304" pitchFamily="18" charset="0"/>
            </a:endParaRPr>
          </a:p>
        </p:txBody>
      </p:sp>
      <p:pic>
        <p:nvPicPr>
          <p:cNvPr id="24" name="Picture 23"/>
          <p:cNvPicPr>
            <a:picLocks noChangeAspect="1"/>
          </p:cNvPicPr>
          <p:nvPr/>
        </p:nvPicPr>
        <p:blipFill rotWithShape="1">
          <a:blip r:embed="rId4"/>
          <a:srcRect l="11250" t="18889" r="31250" b="13704"/>
          <a:stretch/>
        </p:blipFill>
        <p:spPr>
          <a:xfrm>
            <a:off x="1525772" y="838200"/>
            <a:ext cx="9043416" cy="5963376"/>
          </a:xfrm>
          <a:prstGeom prst="rect">
            <a:avLst/>
          </a:prstGeom>
        </p:spPr>
      </p:pic>
      <p:pic>
        <p:nvPicPr>
          <p:cNvPr id="2" name="CD1 EmYeuGioHocHat - Co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152400"/>
            <a:ext cx="633984" cy="633984"/>
          </a:xfrm>
          <a:prstGeom prst="rect">
            <a:avLst/>
          </a:prstGeom>
        </p:spPr>
      </p:pic>
    </p:spTree>
    <p:extLst>
      <p:ext uri="{BB962C8B-B14F-4D97-AF65-F5344CB8AC3E}">
        <p14:creationId xmlns:p14="http://schemas.microsoft.com/office/powerpoint/2010/main" val="1814827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703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6312</TotalTime>
  <Words>260</Words>
  <Application>Microsoft Office PowerPoint</Application>
  <PresentationFormat>Custom</PresentationFormat>
  <Paragraphs>34</Paragraphs>
  <Slides>15</Slides>
  <Notes>0</Notes>
  <HiddenSlides>0</HiddenSlides>
  <MMClips>26</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Design</vt:lpstr>
      <vt:lpstr>Giáo viên: Đỗ Thị Thu Hà Trường: THCS An Viên</vt:lpstr>
      <vt:lpstr>Chủ đề 1 EM YÊU ÂM NHẠC</vt:lpstr>
      <vt:lpstr>1. Hát</vt:lpstr>
      <vt:lpstr>Tác giả và bài hát</vt:lpstr>
      <vt:lpstr>Nghe hát mẫu</vt:lpstr>
      <vt:lpstr>PowerPoint Presentation</vt:lpstr>
      <vt:lpstr>Học hát từng câu (lời 1)</vt:lpstr>
      <vt:lpstr>PowerPoint Presentation</vt:lpstr>
      <vt:lpstr>Học hát lời 2 </vt:lpstr>
      <vt:lpstr>Hát hoàn chỉnh cả bài</vt:lpstr>
      <vt:lpstr>2. Lí thuyết âm nhạc Các thuộc tính cơ bản của âm thanh có tính nhạc</vt:lpstr>
      <vt:lpstr>PowerPoint Presentation</vt:lpstr>
      <vt:lpstr>PowerPoint Presentation</vt:lpstr>
      <vt:lpstr>3.Trải nghiệm và khám phá </vt:lpstr>
      <vt:lpstr>Dặn dò về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259</cp:revision>
  <dcterms:created xsi:type="dcterms:W3CDTF">2006-11-06T13:45:38Z</dcterms:created>
  <dcterms:modified xsi:type="dcterms:W3CDTF">2025-02-28T03:00:06Z</dcterms:modified>
</cp:coreProperties>
</file>