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58" r:id="rId2"/>
    <p:sldId id="359" r:id="rId3"/>
    <p:sldId id="377" r:id="rId4"/>
    <p:sldId id="374" r:id="rId5"/>
    <p:sldId id="357" r:id="rId6"/>
    <p:sldId id="332" r:id="rId7"/>
    <p:sldId id="368" r:id="rId8"/>
    <p:sldId id="342" r:id="rId9"/>
    <p:sldId id="344" r:id="rId10"/>
    <p:sldId id="387" r:id="rId11"/>
    <p:sldId id="345" r:id="rId12"/>
    <p:sldId id="356" r:id="rId13"/>
    <p:sldId id="390" r:id="rId14"/>
    <p:sldId id="37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3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5.png"/><Relationship Id="rId5" Type="http://schemas.microsoft.com/office/2007/relationships/media" Target="../media/media6.wav"/><Relationship Id="rId10" Type="http://schemas.openxmlformats.org/officeDocument/2006/relationships/image" Target="../media/image14.png"/><Relationship Id="rId4" Type="http://schemas.openxmlformats.org/officeDocument/2006/relationships/audio" Target="../media/media5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ường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AmHinhTietTau BQ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91868"/>
            <a:ext cx="8991600" cy="618513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7391400" cy="792162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B050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0070C0"/>
                </a:solidFill>
                <a:cs typeface="Times New Roman" panose="02020603050405020304" pitchFamily="18" charset="0"/>
              </a:rPr>
              <a:t>Bụi phấn</a:t>
            </a:r>
            <a:endParaRPr lang="en-US" sz="2800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CD3 Go Dem baihat BuiPhan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792548"/>
            <a:ext cx="10223500" cy="57987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BuiP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700" y="1276350"/>
            <a:ext cx="7340600" cy="55054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Bụi phấn</a:t>
            </a:r>
            <a:r>
              <a:rPr lang="en-US" sz="3600" b="1">
                <a:solidFill>
                  <a:srgbClr val="C00000"/>
                </a:solidFill>
              </a:rPr>
              <a:t/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46" y="457200"/>
            <a:ext cx="9821654" cy="59531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304800" y="2514600"/>
            <a:ext cx="115824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Đọc nhạc: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3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Nhạc cụ: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tập hợp âm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Hát: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Bụi phấn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3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3831"/>
          <a:stretch>
            <a:fillRect/>
          </a:stretch>
        </p:blipFill>
        <p:spPr>
          <a:xfrm>
            <a:off x="69850" y="269240"/>
            <a:ext cx="1893570" cy="12354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76300" y="1478280"/>
            <a:ext cx="10439400" cy="4174730"/>
            <a:chOff x="990600" y="1464070"/>
            <a:chExt cx="10563161" cy="40500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44135"/>
            <a:stretch>
              <a:fillRect/>
            </a:stretch>
          </p:blipFill>
          <p:spPr>
            <a:xfrm>
              <a:off x="990600" y="1464070"/>
              <a:ext cx="10563161" cy="405007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895600" y="1616470"/>
              <a:ext cx="12192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BQ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81" r="3251"/>
          <a:stretch>
            <a:fillRect/>
          </a:stretch>
        </p:blipFill>
        <p:spPr>
          <a:xfrm>
            <a:off x="1066800" y="609600"/>
            <a:ext cx="9906000" cy="5562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3 doc q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3" y="685800"/>
            <a:ext cx="12146070" cy="54585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BaiDocNhac 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0" y="1270000"/>
            <a:ext cx="10795000" cy="5054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tập hợp âm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981200"/>
            <a:ext cx="6638925" cy="482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1198935"/>
            <a:ext cx="744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Thế bấm các hợp âm C, F, G trên kèn phím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b="67140"/>
          <a:stretch>
            <a:fillRect/>
          </a:stretch>
        </p:blipFill>
        <p:spPr>
          <a:xfrm>
            <a:off x="457200" y="2322442"/>
            <a:ext cx="3505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34516" b="33888"/>
          <a:stretch>
            <a:fillRect/>
          </a:stretch>
        </p:blipFill>
        <p:spPr>
          <a:xfrm>
            <a:off x="4368209" y="2320670"/>
            <a:ext cx="3505200" cy="190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67694"/>
          <a:stretch>
            <a:fillRect/>
          </a:stretch>
        </p:blipFill>
        <p:spPr>
          <a:xfrm>
            <a:off x="8279218" y="2277807"/>
            <a:ext cx="3505200" cy="1947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5417" t="39630" r="72083" b="49999"/>
          <a:stretch>
            <a:fillRect/>
          </a:stretch>
        </p:blipFill>
        <p:spPr>
          <a:xfrm>
            <a:off x="990592" y="4399335"/>
            <a:ext cx="2286000" cy="1066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5417" t="40967" r="73750" b="50741"/>
          <a:stretch>
            <a:fillRect/>
          </a:stretch>
        </p:blipFill>
        <p:spPr>
          <a:xfrm>
            <a:off x="4953000" y="4542237"/>
            <a:ext cx="1981139" cy="852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15833" t="41111" r="73750" b="50741"/>
          <a:stretch>
            <a:fillRect/>
          </a:stretch>
        </p:blipFill>
        <p:spPr>
          <a:xfrm>
            <a:off x="9079287" y="4627950"/>
            <a:ext cx="1905061" cy="838185"/>
          </a:xfrm>
          <a:prstGeom prst="rect">
            <a:avLst/>
          </a:prstGeom>
        </p:spPr>
      </p:pic>
      <p:pic>
        <p:nvPicPr>
          <p:cNvPr id="16" name="C d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9544" y="5363765"/>
            <a:ext cx="406400" cy="406400"/>
          </a:xfrm>
          <a:prstGeom prst="rect">
            <a:avLst/>
          </a:prstGeom>
        </p:spPr>
      </p:pic>
      <p:pic>
        <p:nvPicPr>
          <p:cNvPr id="17" name="F du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0369" y="5389935"/>
            <a:ext cx="406400" cy="406400"/>
          </a:xfrm>
          <a:prstGeom prst="rect">
            <a:avLst/>
          </a:prstGeom>
        </p:spPr>
      </p:pic>
      <p:pic>
        <p:nvPicPr>
          <p:cNvPr id="18" name="G du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2200" y="5461000"/>
            <a:ext cx="406400" cy="4064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tập hợp âm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heHienHopAm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4" y="609600"/>
            <a:ext cx="12075956" cy="57954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Custom</PresentationFormat>
  <Paragraphs>16</Paragraphs>
  <Slides>14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Giáo viên: Đỗ Thị Thu Hà Trường: THCS An Viên</vt:lpstr>
      <vt:lpstr>Chủ đề 3 BIẾT ƠN THẦY CÔ</vt:lpstr>
      <vt:lpstr>I. Đọc nhạc Ôn tập Bài đọc nhạc số 3</vt:lpstr>
      <vt:lpstr>PowerPoint Presentation</vt:lpstr>
      <vt:lpstr>PowerPoint Presentation</vt:lpstr>
      <vt:lpstr>PowerPoint Presentation</vt:lpstr>
      <vt:lpstr>II. Nhạc cụ Ôn tập bài tập hợp âm và bài tập tiết tấu </vt:lpstr>
      <vt:lpstr>1. Ôn tập bài tập hợp âm </vt:lpstr>
      <vt:lpstr>PowerPoint Presentation</vt:lpstr>
      <vt:lpstr>2. Ôn tập bài tập tiết tấu </vt:lpstr>
      <vt:lpstr>Ứng dụng đệm cho bài hát Bụi phấn</vt:lpstr>
      <vt:lpstr>III. Hát Ôn tập bài Bụi phấn 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257</cp:revision>
  <dcterms:created xsi:type="dcterms:W3CDTF">2006-11-06T13:45:00Z</dcterms:created>
  <dcterms:modified xsi:type="dcterms:W3CDTF">2022-09-12T21:31:47Z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899B303D4335409E9620494F478B5BA9</vt:lpwstr>
  </property>
  <property fmtid="{D5CDD505-2E9C-101B-9397-08002B2CF9AE}" pid="3" name="KSOProductBuildVer">
    <vt:lpwstr>1033-11.2.0.11167</vt:lpwstr>
  </property>
</Properties>
</file>