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58" r:id="rId2"/>
    <p:sldId id="359" r:id="rId3"/>
    <p:sldId id="377" r:id="rId4"/>
    <p:sldId id="310" r:id="rId5"/>
    <p:sldId id="391" r:id="rId6"/>
    <p:sldId id="368" r:id="rId7"/>
    <p:sldId id="382" r:id="rId8"/>
    <p:sldId id="343" r:id="rId9"/>
    <p:sldId id="385" r:id="rId10"/>
    <p:sldId id="394" r:id="rId11"/>
    <p:sldId id="392" r:id="rId12"/>
    <p:sldId id="369" r:id="rId13"/>
    <p:sldId id="393" r:id="rId14"/>
    <p:sldId id="390" r:id="rId15"/>
    <p:sldId id="37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7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customXml" Target="../ink/ink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5.png"/><Relationship Id="rId5" Type="http://schemas.microsoft.com/office/2007/relationships/media" Target="../media/media5.wav"/><Relationship Id="rId10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CD5 Hoa Tau BQ2">
            <a:hlinkClick r:id="" action="ppaction://media"/>
            <a:extLst>
              <a:ext uri="{FF2B5EF4-FFF2-40B4-BE49-F238E27FC236}">
                <a16:creationId xmlns:a16="http://schemas.microsoft.com/office/drawing/2014/main" xmlns="" id="{9F799ADB-3D06-4ACA-A573-0855D3D7D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273" r="15273"/>
          <a:stretch/>
        </p:blipFill>
        <p:spPr>
          <a:xfrm>
            <a:off x="2362200" y="842433"/>
            <a:ext cx="7467600" cy="60155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3618EA6C-EFD4-4074-8537-DB402F9D3436}"/>
              </a:ext>
            </a:extLst>
          </p:cNvPr>
          <p:cNvSpPr/>
          <p:nvPr/>
        </p:nvSpPr>
        <p:spPr bwMode="auto">
          <a:xfrm>
            <a:off x="10134600" y="1295400"/>
            <a:ext cx="1828800" cy="1371600"/>
          </a:xfrm>
          <a:prstGeom prst="wedgeEllipseCallout">
            <a:avLst>
              <a:gd name="adj1" fmla="val -54130"/>
              <a:gd name="adj2" fmla="val 3304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2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vào sau </a:t>
            </a:r>
            <a:r>
              <a:rPr kumimoji="0" lang="en-US" sz="2000" b="1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Bè 1 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hai nhịp.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C07CB338-27BD-4CCA-92B6-19FDAEC2018B}"/>
              </a:ext>
            </a:extLst>
          </p:cNvPr>
          <p:cNvSpPr/>
          <p:nvPr/>
        </p:nvSpPr>
        <p:spPr bwMode="auto">
          <a:xfrm>
            <a:off x="152400" y="1243846"/>
            <a:ext cx="1905000" cy="1423154"/>
          </a:xfrm>
          <a:prstGeom prst="wedgeEllipseCallout">
            <a:avLst>
              <a:gd name="adj1" fmla="val 45777"/>
              <a:gd name="adj2" fmla="val 42272"/>
            </a:avLst>
          </a:prstGeom>
          <a:solidFill>
            <a:schemeClr val="accent5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9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D5 AmHinhTT BQ2">
            <a:hlinkClick r:id="" action="ppaction://media"/>
            <a:extLst>
              <a:ext uri="{FF2B5EF4-FFF2-40B4-BE49-F238E27FC236}">
                <a16:creationId xmlns:a16="http://schemas.microsoft.com/office/drawing/2014/main" xmlns="" id="{1BB16330-C5B4-4CCD-B2B0-CD71DFAB6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30" t="9770" r="14630" b="9770"/>
          <a:stretch/>
        </p:blipFill>
        <p:spPr>
          <a:xfrm>
            <a:off x="1894114" y="858982"/>
            <a:ext cx="8469086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"/>
            <a:ext cx="899124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Mùa xuân em tới trường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4A25B18-0E64-48F0-A996-B4A915C511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6D18927-373B-4116-AAC1-643554169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63F3D73A-ECC7-4852-B024-FD533EB8AB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4B092F2F-6B9F-48B4-9315-7CE1BA8BB3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D5 Godem MuaXuanEmToiTruong BQ2">
            <a:hlinkClick r:id="" action="ppaction://media"/>
            <a:extLst>
              <a:ext uri="{FF2B5EF4-FFF2-40B4-BE49-F238E27FC236}">
                <a16:creationId xmlns:a16="http://schemas.microsoft.com/office/drawing/2014/main" xmlns="" id="{8A96D919-2072-4B16-9C4C-8EEED2608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412" t="4023" r="2412" b="2874"/>
          <a:stretch/>
        </p:blipFill>
        <p:spPr>
          <a:xfrm>
            <a:off x="952500" y="914400"/>
            <a:ext cx="10287000" cy="56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Mùa xuân em tới trường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Karaoke MX em toitruong 4-3">
            <a:hlinkClick r:id="" action="ppaction://media"/>
            <a:extLst>
              <a:ext uri="{FF2B5EF4-FFF2-40B4-BE49-F238E27FC236}">
                <a16:creationId xmlns:a16="http://schemas.microsoft.com/office/drawing/2014/main" xmlns="" id="{0C0B944B-93E2-416A-886B-A5FD9A0AA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0668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2CAFE2-6561-4AF6-8FC0-2D0F34672E8A}"/>
              </a:ext>
            </a:extLst>
          </p:cNvPr>
          <p:cNvGrpSpPr/>
          <p:nvPr/>
        </p:nvGrpSpPr>
        <p:grpSpPr>
          <a:xfrm>
            <a:off x="431851" y="52326"/>
            <a:ext cx="11328297" cy="6827445"/>
            <a:chOff x="431851" y="52326"/>
            <a:chExt cx="11328297" cy="68274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8C3B9EC-5C49-435A-B1D3-CF4FF0B6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851" y="52326"/>
              <a:ext cx="11328297" cy="68274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EC53633-C136-4200-BF94-A82A87267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4" t="58386" r="89014" b="19292"/>
            <a:stretch/>
          </p:blipFill>
          <p:spPr>
            <a:xfrm>
              <a:off x="1143000" y="4953000"/>
              <a:ext cx="914400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MÙA XUÂN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105156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Đọc nhạc: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5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Nhạc cụ: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hoà tấu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Hát: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Mùa xuân em tới trường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5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4AF4E6-F843-4134-87A1-AFA7211B9533}"/>
              </a:ext>
            </a:extLst>
          </p:cNvPr>
          <p:cNvGrpSpPr/>
          <p:nvPr/>
        </p:nvGrpSpPr>
        <p:grpSpPr>
          <a:xfrm>
            <a:off x="1626577" y="1676400"/>
            <a:ext cx="9117623" cy="4811371"/>
            <a:chOff x="1626577" y="1777389"/>
            <a:chExt cx="9117623" cy="48113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B0051B7-5904-452E-AF77-2D92BBFAC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413"/>
            <a:stretch/>
          </p:blipFill>
          <p:spPr>
            <a:xfrm>
              <a:off x="1626577" y="1786914"/>
              <a:ext cx="9117623" cy="48018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38F388F-1DFB-4D1A-B4D6-0C811094FD67}"/>
                </a:ext>
              </a:extLst>
            </p:cNvPr>
            <p:cNvSpPr/>
            <p:nvPr/>
          </p:nvSpPr>
          <p:spPr bwMode="auto">
            <a:xfrm>
              <a:off x="2971800" y="1777389"/>
              <a:ext cx="1430215" cy="787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xmlns="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0" y="9525"/>
            <a:ext cx="1076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DocNhac So 5 Tone D BQ2">
            <a:hlinkClick r:id="" action="ppaction://media"/>
            <a:extLst>
              <a:ext uri="{FF2B5EF4-FFF2-40B4-BE49-F238E27FC236}">
                <a16:creationId xmlns:a16="http://schemas.microsoft.com/office/drawing/2014/main" xmlns="" id="{584BA105-2CFB-49AD-B0EF-3C4821481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00" y="317500"/>
            <a:ext cx="102362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hoà tấu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8288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D06B6-0B49-473B-AA4E-B805EC7A6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6" t="523" b="91973"/>
          <a:stretch/>
        </p:blipFill>
        <p:spPr>
          <a:xfrm>
            <a:off x="3641211" y="685800"/>
            <a:ext cx="8038654" cy="602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F57CCE-AE37-4EB1-95E5-25F2AAC34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52"/>
          <a:stretch/>
        </p:blipFill>
        <p:spPr>
          <a:xfrm>
            <a:off x="2783681" y="1288768"/>
            <a:ext cx="6689446" cy="54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9B64C70-CB51-45F6-8F05-A55DB20C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47389" r="52500" b="42222"/>
          <a:stretch/>
        </p:blipFill>
        <p:spPr>
          <a:xfrm>
            <a:off x="1809750" y="4646284"/>
            <a:ext cx="7086600" cy="1068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810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 VÀ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609600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3338429"/>
            <a:ext cx="219075" cy="466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BF846B-44F0-4B2B-81A2-A94C19601CE2}"/>
              </a:ext>
            </a:extLst>
          </p:cNvPr>
          <p:cNvGrpSpPr/>
          <p:nvPr/>
        </p:nvGrpSpPr>
        <p:grpSpPr>
          <a:xfrm>
            <a:off x="8915400" y="1143000"/>
            <a:ext cx="3048000" cy="2125755"/>
            <a:chOff x="8915400" y="1195451"/>
            <a:chExt cx="3048000" cy="2125755"/>
          </a:xfrm>
        </p:grpSpPr>
        <p:grpSp>
          <p:nvGrpSpPr>
            <p:cNvPr id="27" name="Group 26"/>
            <p:cNvGrpSpPr/>
            <p:nvPr/>
          </p:nvGrpSpPr>
          <p:grpSpPr>
            <a:xfrm>
              <a:off x="8915400" y="1195451"/>
              <a:ext cx="3048000" cy="2125755"/>
              <a:chOff x="7620000" y="1178437"/>
              <a:chExt cx="3048000" cy="18843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7620000" y="1178437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862060" y="2334245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46291" y="2337624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296400" y="2567487"/>
                <a:ext cx="316810" cy="327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409428" y="2343166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ECA9A4C-708B-4CBC-87D7-5FEAEF6F30FB}"/>
                </a:ext>
              </a:extLst>
            </p:cNvPr>
            <p:cNvSpPr txBox="1"/>
            <p:nvPr/>
          </p:nvSpPr>
          <p:spPr>
            <a:xfrm>
              <a:off x="9939710" y="2781301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2</a:t>
              </a:r>
              <a:endParaRPr lang="vi-VN" b="1">
                <a:solidFill>
                  <a:srgbClr val="00B0F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7148597-EED5-412D-813E-85E6EF0CA5B1}"/>
                </a:ext>
              </a:extLst>
            </p:cNvPr>
            <p:cNvSpPr txBox="1"/>
            <p:nvPr/>
          </p:nvSpPr>
          <p:spPr>
            <a:xfrm>
              <a:off x="10143953" y="2773918"/>
              <a:ext cx="344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F0"/>
                  </a:solidFill>
                </a:rPr>
                <a:t>3</a:t>
              </a:r>
              <a:endParaRPr lang="vi-VN" b="1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862BB8-00C4-4EBB-BA6A-E6B81FF5B2C9}"/>
              </a:ext>
            </a:extLst>
          </p:cNvPr>
          <p:cNvGrpSpPr/>
          <p:nvPr/>
        </p:nvGrpSpPr>
        <p:grpSpPr>
          <a:xfrm>
            <a:off x="8915400" y="4038600"/>
            <a:ext cx="3048000" cy="1884308"/>
            <a:chOff x="8915400" y="3983092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8915400" y="3983092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756924" y="515112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192061" y="514731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978662" y="515874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119235" y="5358517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4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458200" y="5364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</a:rPr>
                  <a:t>1</a:t>
                </a:r>
                <a:endParaRPr lang="vi-VN" b="1">
                  <a:solidFill>
                    <a:srgbClr val="00B0F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539754" y="5152539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3B35CE0-FC3F-41C0-BD42-821033B45C5E}"/>
                </a:ext>
              </a:extLst>
            </p:cNvPr>
            <p:cNvSpPr txBox="1"/>
            <p:nvPr/>
          </p:nvSpPr>
          <p:spPr>
            <a:xfrm>
              <a:off x="9734064" y="51396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462FA46-131A-424B-8FFC-52459A97B6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0" t="33333" r="52500" b="56889"/>
          <a:stretch/>
        </p:blipFill>
        <p:spPr>
          <a:xfrm>
            <a:off x="1828800" y="1795440"/>
            <a:ext cx="7086600" cy="100586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990600" y="198120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1+2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990600" y="4732020"/>
            <a:ext cx="90593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+4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" name="CD5 Be KenPhim 1 cau 1">
            <a:hlinkClick r:id="" action="ppaction://media"/>
            <a:extLst>
              <a:ext uri="{FF2B5EF4-FFF2-40B4-BE49-F238E27FC236}">
                <a16:creationId xmlns:a16="http://schemas.microsoft.com/office/drawing/2014/main" xmlns="" id="{27603E1E-29DF-49E9-88EB-7201FCABE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00" y="2590800"/>
            <a:ext cx="406400" cy="406400"/>
          </a:xfrm>
          <a:prstGeom prst="rect">
            <a:avLst/>
          </a:prstGeom>
        </p:spPr>
      </p:pic>
      <p:pic>
        <p:nvPicPr>
          <p:cNvPr id="9" name="CD5 Be KenPhim 1 cau 2">
            <a:hlinkClick r:id="" action="ppaction://media"/>
            <a:extLst>
              <a:ext uri="{FF2B5EF4-FFF2-40B4-BE49-F238E27FC236}">
                <a16:creationId xmlns:a16="http://schemas.microsoft.com/office/drawing/2014/main" xmlns="" id="{5D29D1E7-E41C-4851-BABF-0B18BA1A8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3229" y="5361330"/>
            <a:ext cx="406400" cy="406400"/>
          </a:xfrm>
          <a:prstGeom prst="rect">
            <a:avLst/>
          </a:prstGeom>
        </p:spPr>
      </p:pic>
      <p:pic>
        <p:nvPicPr>
          <p:cNvPr id="10" name="CD5 Be KenPhim 1 am thanh">
            <a:hlinkClick r:id="" action="ppaction://media"/>
            <a:extLst>
              <a:ext uri="{FF2B5EF4-FFF2-40B4-BE49-F238E27FC236}">
                <a16:creationId xmlns:a16="http://schemas.microsoft.com/office/drawing/2014/main" xmlns="" id="{5979FF40-1788-4DCC-A276-B68EFDF076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69" y="3294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3EF07B-399C-4CD6-942C-4248AEBA5297}"/>
              </a:ext>
            </a:extLst>
          </p:cNvPr>
          <p:cNvSpPr txBox="1"/>
          <p:nvPr/>
        </p:nvSpPr>
        <p:spPr>
          <a:xfrm>
            <a:off x="3389528" y="5715000"/>
            <a:ext cx="55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(Lặp đi lặp lại 4 lần âm hình trên)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2A44E67-3241-42A8-85D3-1158BC98E3CC}"/>
              </a:ext>
            </a:extLst>
          </p:cNvPr>
          <p:cNvGrpSpPr/>
          <p:nvPr/>
        </p:nvGrpSpPr>
        <p:grpSpPr>
          <a:xfrm>
            <a:off x="4495800" y="3678292"/>
            <a:ext cx="3048000" cy="1884308"/>
            <a:chOff x="4495800" y="3276600"/>
            <a:chExt cx="3048000" cy="1884308"/>
          </a:xfrm>
        </p:grpSpPr>
        <p:grpSp>
          <p:nvGrpSpPr>
            <p:cNvPr id="46" name="Group 45"/>
            <p:cNvGrpSpPr/>
            <p:nvPr/>
          </p:nvGrpSpPr>
          <p:grpSpPr>
            <a:xfrm>
              <a:off x="4495800" y="3276600"/>
              <a:ext cx="3048000" cy="1884308"/>
              <a:chOff x="8305800" y="3983092"/>
              <a:chExt cx="3048000" cy="188430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6" r="39347" b="50000"/>
              <a:stretch/>
            </p:blipFill>
            <p:spPr>
              <a:xfrm>
                <a:off x="8305800" y="3983092"/>
                <a:ext cx="3048000" cy="1884308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9974094" y="525587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105414" y="526946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9A772D-4A9B-469D-8D9A-89AFF30384B3}"/>
                </a:ext>
              </a:extLst>
            </p:cNvPr>
            <p:cNvSpPr txBox="1"/>
            <p:nvPr/>
          </p:nvSpPr>
          <p:spPr>
            <a:xfrm>
              <a:off x="5729754" y="45491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9C68C-44EB-432F-8588-8F9A03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15556" r="59375" b="72222"/>
          <a:stretch/>
        </p:blipFill>
        <p:spPr>
          <a:xfrm>
            <a:off x="2689662" y="2171045"/>
            <a:ext cx="6393089" cy="1562755"/>
          </a:xfrm>
          <a:prstGeom prst="rect">
            <a:avLst/>
          </a:prstGeom>
        </p:spPr>
      </p:pic>
      <p:pic>
        <p:nvPicPr>
          <p:cNvPr id="5" name="CD5 Be KenPhim hop am">
            <a:hlinkClick r:id="" action="ppaction://media"/>
            <a:extLst>
              <a:ext uri="{FF2B5EF4-FFF2-40B4-BE49-F238E27FC236}">
                <a16:creationId xmlns:a16="http://schemas.microsoft.com/office/drawing/2014/main" xmlns="" id="{BFDC2CA6-3398-4994-A4A7-326988A2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4700" y="134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6501</TotalTime>
  <Words>172</Words>
  <Application>Microsoft Office PowerPoint</Application>
  <PresentationFormat>Custom</PresentationFormat>
  <Paragraphs>39</Paragraphs>
  <Slides>15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Giáo viên: Đỗ Thị Thu Hà Trường: THCS An Viên</vt:lpstr>
      <vt:lpstr>Chủ đề 5 MÙA XUÂN</vt:lpstr>
      <vt:lpstr>I. Đọc nhạc Ôn tập Bài đọc nhạc số 5</vt:lpstr>
      <vt:lpstr>PowerPoint Presentation</vt:lpstr>
      <vt:lpstr>PowerPoint Presentation</vt:lpstr>
      <vt:lpstr>II. Nhạc cụ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2. Ôn tập bài tập tiết tấu </vt:lpstr>
      <vt:lpstr>Ứng dụng đệm cho bài hát Mùa xuân em tới trường</vt:lpstr>
      <vt:lpstr>III. Hát:  Ôn tập bài Mùa xuân em tới trường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260</cp:revision>
  <dcterms:created xsi:type="dcterms:W3CDTF">2006-11-06T13:45:38Z</dcterms:created>
  <dcterms:modified xsi:type="dcterms:W3CDTF">2023-01-16T13:19:49Z</dcterms:modified>
</cp:coreProperties>
</file>