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31" r:id="rId2"/>
    <p:sldId id="292" r:id="rId3"/>
    <p:sldId id="359" r:id="rId4"/>
    <p:sldId id="392" r:id="rId5"/>
    <p:sldId id="339" r:id="rId6"/>
    <p:sldId id="391" r:id="rId7"/>
    <p:sldId id="315" r:id="rId8"/>
    <p:sldId id="338" r:id="rId9"/>
    <p:sldId id="368" r:id="rId10"/>
    <p:sldId id="310" r:id="rId11"/>
    <p:sldId id="375" r:id="rId12"/>
    <p:sldId id="389" r:id="rId13"/>
    <p:sldId id="385" r:id="rId14"/>
    <p:sldId id="376" r:id="rId15"/>
    <p:sldId id="345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openxmlformats.org/officeDocument/2006/relationships/image" Target="../media/image11.png"/><Relationship Id="rId5" Type="http://schemas.microsoft.com/office/2007/relationships/media" Target="../media/media16.wav"/><Relationship Id="rId10" Type="http://schemas.openxmlformats.org/officeDocument/2006/relationships/image" Target="../media/image21.png"/><Relationship Id="rId4" Type="http://schemas.openxmlformats.org/officeDocument/2006/relationships/audio" Target="../media/media15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wav"/><Relationship Id="rId18" Type="http://schemas.openxmlformats.org/officeDocument/2006/relationships/image" Target="../media/image15.png"/><Relationship Id="rId3" Type="http://schemas.microsoft.com/office/2007/relationships/media" Target="../media/media7.wav"/><Relationship Id="rId21" Type="http://schemas.openxmlformats.org/officeDocument/2006/relationships/image" Target="../media/image11.png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14.png"/><Relationship Id="rId2" Type="http://schemas.openxmlformats.org/officeDocument/2006/relationships/audio" Target="../media/media6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5" Type="http://schemas.microsoft.com/office/2007/relationships/media" Target="../media/media8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wav"/><Relationship Id="rId19" Type="http://schemas.openxmlformats.org/officeDocument/2006/relationships/image" Target="../media/image16.png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 advTm="56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Doc Nhac so 5 BQ">
            <a:hlinkClick r:id="" action="ppaction://media"/>
            <a:extLst>
              <a:ext uri="{FF2B5EF4-FFF2-40B4-BE49-F238E27FC236}">
                <a16:creationId xmlns:a16="http://schemas.microsoft.com/office/drawing/2014/main" xmlns="" id="{4E675FB5-CD66-DD17-B192-BFE5803B2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85787"/>
            <a:ext cx="10744200" cy="60436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115062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B2F67F-EA2F-12E3-9F5A-1C3124A5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27173"/>
            <a:ext cx="8248650" cy="60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300" y="1781175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30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981075" y="1447800"/>
            <a:ext cx="466725" cy="4572000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500" y="3648075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284472" y="167640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284472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C829F1-56FD-0939-70D3-C51178D27C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50" t="37044" r="51250" b="43333"/>
          <a:stretch/>
        </p:blipFill>
        <p:spPr>
          <a:xfrm>
            <a:off x="1905000" y="1447800"/>
            <a:ext cx="7315200" cy="2018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B0966E-0FD8-DB84-FA18-F4C8700DA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20" t="37045" r="50625" b="41110"/>
          <a:stretch/>
        </p:blipFill>
        <p:spPr>
          <a:xfrm>
            <a:off x="1952442" y="4001205"/>
            <a:ext cx="7361834" cy="2247195"/>
          </a:xfrm>
          <a:prstGeom prst="rect">
            <a:avLst/>
          </a:prstGeom>
        </p:spPr>
      </p:pic>
      <p:pic>
        <p:nvPicPr>
          <p:cNvPr id="2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98BFAAAD-CD1C-1AD0-DBE3-A3ECDFD65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61957" y="1717675"/>
            <a:ext cx="406400" cy="406400"/>
          </a:xfrm>
          <a:prstGeom prst="rect">
            <a:avLst/>
          </a:prstGeom>
        </p:spPr>
      </p:pic>
      <p:pic>
        <p:nvPicPr>
          <p:cNvPr id="6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7E22C6E0-3000-1940-CE1D-8C1185E7A7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7725" y="4265612"/>
            <a:ext cx="406400" cy="406400"/>
          </a:xfrm>
          <a:prstGeom prst="rect">
            <a:avLst/>
          </a:prstGeom>
        </p:spPr>
      </p:pic>
      <p:pic>
        <p:nvPicPr>
          <p:cNvPr id="8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1DFC1194-33C4-5471-5A60-69A64BB1B2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61957" y="365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1148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3239867" y="48371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2454342" y="53340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373970" y="41148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AD00C2-120E-3F3B-CC11-F46D7443218C}"/>
              </a:ext>
            </a:extLst>
          </p:cNvPr>
          <p:cNvGrpSpPr/>
          <p:nvPr/>
        </p:nvGrpSpPr>
        <p:grpSpPr>
          <a:xfrm>
            <a:off x="7517547" y="48371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10B902-40FD-80ED-8FA5-5F19DED73C6B}"/>
              </a:ext>
            </a:extLst>
          </p:cNvPr>
          <p:cNvSpPr txBox="1"/>
          <p:nvPr/>
        </p:nvSpPr>
        <p:spPr>
          <a:xfrm>
            <a:off x="7315200" y="53340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6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A1D932B0-5896-A504-E260-9D7183D6D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700" y="1300767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DD0E4-6330-35C0-7106-9FE286C4A6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40000" r="34740" b="49229"/>
          <a:stretch/>
        </p:blipFill>
        <p:spPr>
          <a:xfrm>
            <a:off x="436426" y="2231945"/>
            <a:ext cx="11395348" cy="123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1A7FB3F-DB03-A4DD-0805-113457F67A00}"/>
              </a:ext>
            </a:extLst>
          </p:cNvPr>
          <p:cNvGrpSpPr/>
          <p:nvPr/>
        </p:nvGrpSpPr>
        <p:grpSpPr>
          <a:xfrm>
            <a:off x="479612" y="2667000"/>
            <a:ext cx="11255188" cy="2433935"/>
            <a:chOff x="479612" y="2667000"/>
            <a:chExt cx="11255188" cy="24339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79EB777-8450-1A0C-E9C3-EAEBAA68C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50" t="34444" r="33125" b="46667"/>
            <a:stretch/>
          </p:blipFill>
          <p:spPr>
            <a:xfrm>
              <a:off x="479612" y="2667000"/>
              <a:ext cx="11255188" cy="2057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CC38718-9915-35CC-6EDD-A159414ED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685800" y="4558010"/>
              <a:ext cx="685800" cy="5429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FE987C4-E834-B66D-E01C-23B21A886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41299">
              <a:off x="1012857" y="3360673"/>
              <a:ext cx="484059" cy="503664"/>
            </a:xfrm>
            <a:prstGeom prst="rect">
              <a:avLst/>
            </a:prstGeom>
          </p:spPr>
        </p:pic>
      </p:grpSp>
      <p:pic>
        <p:nvPicPr>
          <p:cNvPr id="10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xmlns="" id="{FB1F77EE-CCB1-95BC-DBEA-78A57D936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5394" y="1780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5 Hoa tau nhac cu">
            <a:hlinkClick r:id="" action="ppaction://media"/>
            <a:extLst>
              <a:ext uri="{FF2B5EF4-FFF2-40B4-BE49-F238E27FC236}">
                <a16:creationId xmlns:a16="http://schemas.microsoft.com/office/drawing/2014/main" xmlns="" id="{916422B9-8589-FB4A-4526-705C8F828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81050"/>
            <a:ext cx="10668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Hoa Tau BQ">
            <a:hlinkClick r:id="" action="ppaction://media"/>
            <a:extLst>
              <a:ext uri="{FF2B5EF4-FFF2-40B4-BE49-F238E27FC236}">
                <a16:creationId xmlns:a16="http://schemas.microsoft.com/office/drawing/2014/main" xmlns="" id="{55C96B87-13DB-F3F8-9445-80BBB748C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781050"/>
            <a:ext cx="10668000" cy="6000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9174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5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5250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đọc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5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5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7482F8-1149-1993-E964-8EB1972D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33238"/>
            <a:ext cx="7460529" cy="600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 Truc Cdur">
            <a:hlinkClick r:id="" action="ppaction://media"/>
            <a:extLst>
              <a:ext uri="{FF2B5EF4-FFF2-40B4-BE49-F238E27FC236}">
                <a16:creationId xmlns:a16="http://schemas.microsoft.com/office/drawing/2014/main" xmlns="" id="{F79B52BA-C624-AD5F-E99E-A6467DD3E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092200"/>
            <a:ext cx="9067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4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5 DocQuang TheoMau BQ">
            <a:hlinkClick r:id="" action="ppaction://media"/>
            <a:extLst>
              <a:ext uri="{FF2B5EF4-FFF2-40B4-BE49-F238E27FC236}">
                <a16:creationId xmlns:a16="http://schemas.microsoft.com/office/drawing/2014/main" xmlns="" id="{781E8CB1-ACF1-2989-A3A1-0E8001D40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56" y="914400"/>
            <a:ext cx="10137688" cy="46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1018251" y="4444571"/>
            <a:ext cx="1058684" cy="707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4497311"/>
            <a:ext cx="2034981" cy="1371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2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200" b="1">
                <a:solidFill>
                  <a:srgbClr val="0000FF"/>
                </a:solidFill>
              </a:rPr>
              <a:t>Trường độ: </a:t>
            </a:r>
            <a:endParaRPr lang="vi-VN" sz="2200" b="1">
              <a:solidFill>
                <a:srgbClr val="0000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6C8E227-ECB7-3F86-ECCF-6784E256ADF6}"/>
              </a:ext>
            </a:extLst>
          </p:cNvPr>
          <p:cNvGrpSpPr/>
          <p:nvPr/>
        </p:nvGrpSpPr>
        <p:grpSpPr>
          <a:xfrm>
            <a:off x="3224784" y="4343400"/>
            <a:ext cx="8433816" cy="1855791"/>
            <a:chOff x="2538984" y="4392609"/>
            <a:chExt cx="8433816" cy="1855791"/>
          </a:xfrm>
        </p:grpSpPr>
        <p:sp>
          <p:nvSpPr>
            <p:cNvPr id="10" name="TextBox 9"/>
            <p:cNvSpPr txBox="1"/>
            <p:nvPr/>
          </p:nvSpPr>
          <p:spPr>
            <a:xfrm>
              <a:off x="2538984" y="4392609"/>
              <a:ext cx="3577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sym typeface="Maestro" panose="02000506050000020004" pitchFamily="2" charset="2"/>
                </a:rPr>
                <a:t></a:t>
              </a:r>
              <a:endParaRPr lang="vi-VN" sz="2000" b="1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59024" y="4997601"/>
              <a:ext cx="34034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Đô, Rê, Mi, Pha, Son, La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04032" y="5478959"/>
              <a:ext cx="76687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C00000"/>
                  </a:solidFill>
                </a:rPr>
                <a:t>Nốt trắng chấm dôi, nốt trắng, nốt đen chấm dôi,</a:t>
              </a:r>
            </a:p>
            <a:p>
              <a:r>
                <a:rPr lang="en-US" sz="2200" b="1">
                  <a:solidFill>
                    <a:srgbClr val="C00000"/>
                  </a:solidFill>
                </a:rPr>
                <a:t>nốt đen, nốt móc đơn, dấu lặng đen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2514600" y="505088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B5CDEE-1F8D-4EC8-A75E-885E868AAF0E}"/>
              </a:ext>
            </a:extLst>
          </p:cNvPr>
          <p:cNvSpPr txBox="1"/>
          <p:nvPr/>
        </p:nvSpPr>
        <p:spPr>
          <a:xfrm>
            <a:off x="2140724" y="6194726"/>
            <a:ext cx="9746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2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200" i="1">
                <a:solidFill>
                  <a:srgbClr val="00B050"/>
                </a:solidFill>
              </a:rPr>
              <a:t>Bài đọc nhạc gồm 6 nét nhạc</a:t>
            </a:r>
            <a:r>
              <a:rPr lang="pt-BR" sz="2200" i="1">
                <a:solidFill>
                  <a:srgbClr val="00B050"/>
                </a:solidFill>
              </a:rPr>
              <a:t>: 2n + 2n + 2n + 2n + 2n + 3n.</a:t>
            </a:r>
            <a:endParaRPr lang="vi-VN" sz="2200" i="1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C14B3B-89AC-70D5-9018-16486DA25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25555" r="33125" b="29018"/>
          <a:stretch/>
        </p:blipFill>
        <p:spPr>
          <a:xfrm>
            <a:off x="1329690" y="76200"/>
            <a:ext cx="9566910" cy="42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5F8164-777A-8A5A-D761-1852E307C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087" y="2663952"/>
            <a:ext cx="3893820" cy="513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25EB37-CCA9-FCEE-81DD-CE5A58B7D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5238940"/>
            <a:ext cx="6394133" cy="540068"/>
          </a:xfrm>
          <a:prstGeom prst="rect">
            <a:avLst/>
          </a:prstGeom>
        </p:spPr>
      </p:pic>
      <p:pic>
        <p:nvPicPr>
          <p:cNvPr id="5" name="Am hinh TT 1">
            <a:hlinkClick r:id="" action="ppaction://media"/>
            <a:extLst>
              <a:ext uri="{FF2B5EF4-FFF2-40B4-BE49-F238E27FC236}">
                <a16:creationId xmlns:a16="http://schemas.microsoft.com/office/drawing/2014/main" xmlns="" id="{02194857-889A-E2C2-F3FB-655F85E2A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1645051"/>
            <a:ext cx="406400" cy="406400"/>
          </a:xfrm>
          <a:prstGeom prst="rect">
            <a:avLst/>
          </a:prstGeom>
        </p:spPr>
      </p:pic>
      <p:pic>
        <p:nvPicPr>
          <p:cNvPr id="6" name="Am hinh TT 2">
            <a:hlinkClick r:id="" action="ppaction://media"/>
            <a:extLst>
              <a:ext uri="{FF2B5EF4-FFF2-40B4-BE49-F238E27FC236}">
                <a16:creationId xmlns:a16="http://schemas.microsoft.com/office/drawing/2014/main" xmlns="" id="{F53BDDC7-F0C8-02CD-E400-7C723A208F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4249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doc nhac 5 nghe mau">
            <a:hlinkClick r:id="" action="ppaction://media"/>
            <a:extLst>
              <a:ext uri="{FF2B5EF4-FFF2-40B4-BE49-F238E27FC236}">
                <a16:creationId xmlns:a16="http://schemas.microsoft.com/office/drawing/2014/main" xmlns="" id="{68419E3D-AEB6-2169-7431-A1B20003A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153" y="685800"/>
            <a:ext cx="10466647" cy="583444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584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100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285874" y="1030627"/>
            <a:ext cx="1228726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295400" y="3937520"/>
            <a:ext cx="1228727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+ 5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00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812375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256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940225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591785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1661160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6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300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00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xmlns="" id="{BAD2E382-BE60-46B0-9914-CCA92D529301}"/>
              </a:ext>
            </a:extLst>
          </p:cNvPr>
          <p:cNvSpPr/>
          <p:nvPr/>
        </p:nvSpPr>
        <p:spPr bwMode="auto">
          <a:xfrm>
            <a:off x="940225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10" y="3335654"/>
            <a:ext cx="219075" cy="466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C939C7-3AE4-F634-C0C9-47455A852DF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6875" b="53333"/>
          <a:stretch/>
        </p:blipFill>
        <p:spPr>
          <a:xfrm>
            <a:off x="2599106" y="838200"/>
            <a:ext cx="7600950" cy="868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25E263-EA03-7FCB-82EE-C8C0B54020A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7778" r="63125" b="53333"/>
          <a:stretch/>
        </p:blipFill>
        <p:spPr>
          <a:xfrm>
            <a:off x="2599106" y="2331710"/>
            <a:ext cx="4777740" cy="868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30576C-1560-C3C5-1855-D050C7CB4EF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37778" r="46875" b="53333"/>
          <a:stretch/>
        </p:blipFill>
        <p:spPr>
          <a:xfrm>
            <a:off x="2599106" y="3794760"/>
            <a:ext cx="7600950" cy="868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A8282F-0FE6-ACD9-3C2D-40625B0B8F7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7778" r="59375" b="53333"/>
          <a:stretch/>
        </p:blipFill>
        <p:spPr>
          <a:xfrm>
            <a:off x="2599106" y="5410200"/>
            <a:ext cx="5429250" cy="868690"/>
          </a:xfrm>
          <a:prstGeom prst="rect">
            <a:avLst/>
          </a:prstGeom>
        </p:spPr>
      </p:pic>
      <p:pic>
        <p:nvPicPr>
          <p:cNvPr id="6" name="Net nhac 1 + 2">
            <a:hlinkClick r:id="" action="ppaction://media"/>
            <a:extLst>
              <a:ext uri="{FF2B5EF4-FFF2-40B4-BE49-F238E27FC236}">
                <a16:creationId xmlns:a16="http://schemas.microsoft.com/office/drawing/2014/main" xmlns="" id="{F6F5A305-009E-B4E9-305F-8018463E2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1854199"/>
            <a:ext cx="406400" cy="406400"/>
          </a:xfrm>
          <a:prstGeom prst="rect">
            <a:avLst/>
          </a:prstGeom>
        </p:spPr>
      </p:pic>
      <p:pic>
        <p:nvPicPr>
          <p:cNvPr id="9" name="Net nhac 1">
            <a:hlinkClick r:id="" action="ppaction://media"/>
            <a:extLst>
              <a:ext uri="{FF2B5EF4-FFF2-40B4-BE49-F238E27FC236}">
                <a16:creationId xmlns:a16="http://schemas.microsoft.com/office/drawing/2014/main" xmlns="" id="{CD661A67-0FC4-1289-EBBD-9CC609DDB1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1775" y="1066800"/>
            <a:ext cx="406400" cy="406400"/>
          </a:xfrm>
          <a:prstGeom prst="rect">
            <a:avLst/>
          </a:prstGeom>
        </p:spPr>
      </p:pic>
      <p:pic>
        <p:nvPicPr>
          <p:cNvPr id="12" name="Net nhac 2">
            <a:hlinkClick r:id="" action="ppaction://media"/>
            <a:extLst>
              <a:ext uri="{FF2B5EF4-FFF2-40B4-BE49-F238E27FC236}">
                <a16:creationId xmlns:a16="http://schemas.microsoft.com/office/drawing/2014/main" xmlns="" id="{7844106C-23D4-3AAE-6369-7133801A5F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6400" y="2573342"/>
            <a:ext cx="406400" cy="406400"/>
          </a:xfrm>
          <a:prstGeom prst="rect">
            <a:avLst/>
          </a:prstGeom>
        </p:spPr>
      </p:pic>
      <p:pic>
        <p:nvPicPr>
          <p:cNvPr id="14" name="Net nhac 3">
            <a:hlinkClick r:id="" action="ppaction://media"/>
            <a:extLst>
              <a:ext uri="{FF2B5EF4-FFF2-40B4-BE49-F238E27FC236}">
                <a16:creationId xmlns:a16="http://schemas.microsoft.com/office/drawing/2014/main" xmlns="" id="{4625C20C-4E29-2133-FC96-97BECECF74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75162" y="4038600"/>
            <a:ext cx="406400" cy="406400"/>
          </a:xfrm>
          <a:prstGeom prst="rect">
            <a:avLst/>
          </a:prstGeom>
        </p:spPr>
      </p:pic>
      <p:pic>
        <p:nvPicPr>
          <p:cNvPr id="15" name="Net nhac 4">
            <a:hlinkClick r:id="" action="ppaction://media"/>
            <a:extLst>
              <a:ext uri="{FF2B5EF4-FFF2-40B4-BE49-F238E27FC236}">
                <a16:creationId xmlns:a16="http://schemas.microsoft.com/office/drawing/2014/main" xmlns="" id="{F1BCD7B4-4720-E98B-2004-C917EFF7305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6400" y="5638800"/>
            <a:ext cx="406400" cy="406400"/>
          </a:xfrm>
          <a:prstGeom prst="rect">
            <a:avLst/>
          </a:prstGeom>
        </p:spPr>
      </p:pic>
      <p:pic>
        <p:nvPicPr>
          <p:cNvPr id="17" name="Net nhac 3 + 4">
            <a:hlinkClick r:id="" action="ppaction://media"/>
            <a:extLst>
              <a:ext uri="{FF2B5EF4-FFF2-40B4-BE49-F238E27FC236}">
                <a16:creationId xmlns:a16="http://schemas.microsoft.com/office/drawing/2014/main" xmlns="" id="{1F298834-17FC-1F9B-33F9-19FC68785DE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15600" y="4800600"/>
            <a:ext cx="406400" cy="406400"/>
          </a:xfrm>
          <a:prstGeom prst="rect">
            <a:avLst/>
          </a:prstGeom>
        </p:spPr>
      </p:pic>
      <p:pic>
        <p:nvPicPr>
          <p:cNvPr id="19" name="Ghep 6 net nhac">
            <a:hlinkClick r:id="" action="ppaction://media"/>
            <a:extLst>
              <a:ext uri="{FF2B5EF4-FFF2-40B4-BE49-F238E27FC236}">
                <a16:creationId xmlns:a16="http://schemas.microsoft.com/office/drawing/2014/main" xmlns="" id="{CA7C2F33-B5C9-BF3C-17CB-5F88DB26A54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25125" y="32562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7754</TotalTime>
  <Words>215</Words>
  <Application>Microsoft Office PowerPoint</Application>
  <PresentationFormat>Custom</PresentationFormat>
  <Paragraphs>46</Paragraphs>
  <Slides>17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Giáo viên: Đỗ Thị Thu Hà Trường: THCS An Viên</vt:lpstr>
      <vt:lpstr>Chủ đề 5 MÙA XUÂN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266</cp:revision>
  <dcterms:created xsi:type="dcterms:W3CDTF">2006-11-06T13:45:38Z</dcterms:created>
  <dcterms:modified xsi:type="dcterms:W3CDTF">2023-01-28T10:57:07Z</dcterms:modified>
</cp:coreProperties>
</file>