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18"/>
  </p:notesMasterIdLst>
  <p:sldIdLst>
    <p:sldId id="317" r:id="rId2"/>
    <p:sldId id="292" r:id="rId3"/>
    <p:sldId id="300" r:id="rId4"/>
    <p:sldId id="356" r:id="rId5"/>
    <p:sldId id="375" r:id="rId6"/>
    <p:sldId id="343" r:id="rId7"/>
    <p:sldId id="389" r:id="rId8"/>
    <p:sldId id="385" r:id="rId9"/>
    <p:sldId id="345" r:id="rId10"/>
    <p:sldId id="346" r:id="rId11"/>
    <p:sldId id="321" r:id="rId12"/>
    <p:sldId id="354" r:id="rId13"/>
    <p:sldId id="390" r:id="rId14"/>
    <p:sldId id="357" r:id="rId15"/>
    <p:sldId id="355" r:id="rId16"/>
    <p:sldId id="386" r:id="rId17"/>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EF4FB"/>
    <a:srgbClr val="FCDCF4"/>
    <a:srgbClr val="DAEFC3"/>
    <a:srgbClr val="FF9900"/>
    <a:srgbClr val="FFF9DD"/>
    <a:srgbClr val="FFF1B3"/>
    <a:srgbClr val="FFCC66"/>
    <a:srgbClr val="FF00FF"/>
    <a:srgbClr val="FFE3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356" autoAdjust="0"/>
  </p:normalViewPr>
  <p:slideViewPr>
    <p:cSldViewPr>
      <p:cViewPr varScale="1">
        <p:scale>
          <a:sx n="92" d="100"/>
          <a:sy n="92" d="100"/>
        </p:scale>
        <p:origin x="-450" y="-102"/>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467A44-B9E3-4839-A5C6-5F8A911FFAFC}" type="datetimeFigureOut">
              <a:rPr lang="en-US" smtClean="0"/>
              <a:pPr/>
              <a:t>4/11/2023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8F8F5B-8E1F-4947-81C1-D51EE90A8652}" type="slidenum">
              <a:rPr lang="en-US" smtClean="0"/>
              <a:pPr/>
              <a:t>‹#›</a:t>
            </a:fld>
            <a:endParaRPr lang="en-US"/>
          </a:p>
        </p:txBody>
      </p:sp>
    </p:spTree>
    <p:extLst>
      <p:ext uri="{BB962C8B-B14F-4D97-AF65-F5344CB8AC3E}">
        <p14:creationId xmlns:p14="http://schemas.microsoft.com/office/powerpoint/2010/main" val="288673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8C4A0E-AE95-454F-A2E2-71B23AF28C3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DEE483-DD1C-4192-AD40-C8F21048B1C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E4362E-EEC3-4576-BDFE-7739F93EDDF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6197600" y="1600201"/>
            <a:ext cx="53848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ACDB6DB-3D4F-49D8-8FDB-612300820E85}"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B6A0F44-ECC0-4664-BB81-4589E688E0BB}"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7BB2E09-7A25-4679-9E62-65DB48CA281D}"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40C62B-41F5-48A8-B539-C8361A2645A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7130BA-9B41-4D5B-8CD7-263DBE816A0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63D9F9-6FA6-4913-AC9C-E88B45A27373}"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FEDE19-A640-4E92-93C1-021EA31184C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C395E3F-7D6A-4CA7-B93E-E99E08BA59C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FB3C4FF-FCF3-423C-AF0D-CC2F270ACB4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154EED5-014E-4B21-AF20-0FAAD83CEF9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549440E-59E1-47FA-B69F-0F304E99960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80BE4AC-A57C-4D7A-8622-A771FD9AD32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0"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24581"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24582"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35C7E76-F3A5-4018-853D-E449C62038C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3.mp4"/><Relationship Id="rId1" Type="http://schemas.microsoft.com/office/2007/relationships/media" Target="../media/media13.mp4"/><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4.mp4"/><Relationship Id="rId1" Type="http://schemas.microsoft.com/office/2007/relationships/media" Target="../media/media14.mp4"/><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audio" Target="../media/media5.wav"/><Relationship Id="rId13" Type="http://schemas.openxmlformats.org/officeDocument/2006/relationships/image" Target="../media/image10.png"/><Relationship Id="rId3" Type="http://schemas.microsoft.com/office/2007/relationships/media" Target="../media/media3.wav"/><Relationship Id="rId7" Type="http://schemas.microsoft.com/office/2007/relationships/media" Target="../media/media5.wav"/><Relationship Id="rId12" Type="http://schemas.openxmlformats.org/officeDocument/2006/relationships/image" Target="../media/image9.gif"/><Relationship Id="rId17" Type="http://schemas.openxmlformats.org/officeDocument/2006/relationships/image" Target="../media/image14.png"/><Relationship Id="rId2" Type="http://schemas.openxmlformats.org/officeDocument/2006/relationships/audio" Target="../media/media2.wav"/><Relationship Id="rId16" Type="http://schemas.openxmlformats.org/officeDocument/2006/relationships/image" Target="../media/image13.png"/><Relationship Id="rId1" Type="http://schemas.microsoft.com/office/2007/relationships/media" Target="../media/media2.wav"/><Relationship Id="rId6" Type="http://schemas.openxmlformats.org/officeDocument/2006/relationships/audio" Target="../media/media4.wav"/><Relationship Id="rId11" Type="http://schemas.openxmlformats.org/officeDocument/2006/relationships/slideLayout" Target="../slideLayouts/slideLayout2.xml"/><Relationship Id="rId5" Type="http://schemas.microsoft.com/office/2007/relationships/media" Target="../media/media4.wav"/><Relationship Id="rId15" Type="http://schemas.openxmlformats.org/officeDocument/2006/relationships/image" Target="../media/image12.png"/><Relationship Id="rId10" Type="http://schemas.openxmlformats.org/officeDocument/2006/relationships/audio" Target="../media/media6.wav"/><Relationship Id="rId4" Type="http://schemas.openxmlformats.org/officeDocument/2006/relationships/audio" Target="../media/media3.wav"/><Relationship Id="rId9" Type="http://schemas.microsoft.com/office/2007/relationships/media" Target="../media/media6.wav"/><Relationship Id="rId1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audio" Target="../media/media10.wav"/><Relationship Id="rId13" Type="http://schemas.openxmlformats.org/officeDocument/2006/relationships/image" Target="../media/image16.png"/><Relationship Id="rId3" Type="http://schemas.microsoft.com/office/2007/relationships/media" Target="../media/media8.wav"/><Relationship Id="rId7" Type="http://schemas.microsoft.com/office/2007/relationships/media" Target="../media/media10.wav"/><Relationship Id="rId12" Type="http://schemas.openxmlformats.org/officeDocument/2006/relationships/image" Target="../media/image15.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audio" Target="../media/media9.wav"/><Relationship Id="rId11" Type="http://schemas.openxmlformats.org/officeDocument/2006/relationships/image" Target="../media/image11.png"/><Relationship Id="rId5" Type="http://schemas.microsoft.com/office/2007/relationships/media" Target="../media/media9.wav"/><Relationship Id="rId15" Type="http://schemas.openxmlformats.org/officeDocument/2006/relationships/image" Target="../media/image14.png"/><Relationship Id="rId10" Type="http://schemas.openxmlformats.org/officeDocument/2006/relationships/image" Target="../media/image9.gif"/><Relationship Id="rId4" Type="http://schemas.openxmlformats.org/officeDocument/2006/relationships/audio" Target="../media/media8.wav"/><Relationship Id="rId9" Type="http://schemas.openxmlformats.org/officeDocument/2006/relationships/slideLayout" Target="../slideLayouts/slideLayout2.xml"/><Relationship Id="rId1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14.png"/><Relationship Id="rId5" Type="http://schemas.openxmlformats.org/officeDocument/2006/relationships/image" Target="../media/image18.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2.mp4"/><Relationship Id="rId1" Type="http://schemas.openxmlformats.org/officeDocument/2006/relationships/video" Target="NULL" TargetMode="Externa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a:spLocks noGrp="1" noChangeArrowheads="1"/>
          </p:cNvSpPr>
          <p:nvPr>
            <p:ph type="title"/>
          </p:nvPr>
        </p:nvSpPr>
        <p:spPr>
          <a:xfrm>
            <a:off x="1981200" y="4800600"/>
            <a:ext cx="8229600" cy="914400"/>
          </a:xfrm>
        </p:spPr>
        <p:txBody>
          <a:bodyPr/>
          <a:lstStyle/>
          <a:p>
            <a:pPr eaLnBrk="1" hangingPunct="1">
              <a:defRPr/>
            </a:pPr>
            <a:r>
              <a:rPr lang="en-US" sz="2800" b="1" dirty="0" err="1">
                <a:solidFill>
                  <a:srgbClr val="0070C0"/>
                </a:solidFill>
                <a:effectLst>
                  <a:outerShdw blurRad="38100" dist="38100" dir="2700000" algn="tl">
                    <a:srgbClr val="000000">
                      <a:alpha val="43137"/>
                    </a:srgbClr>
                  </a:outerShdw>
                </a:effectLst>
                <a:cs typeface="Times New Roman" panose="02020603050405020304" pitchFamily="18" charset="0"/>
              </a:rPr>
              <a:t>Giáo</a:t>
            </a:r>
            <a:r>
              <a:rPr lang="en-US" sz="2800" b="1" dirty="0">
                <a:solidFill>
                  <a:srgbClr val="0070C0"/>
                </a:solidFill>
                <a:effectLst>
                  <a:outerShdw blurRad="38100" dist="38100" dir="2700000" algn="tl">
                    <a:srgbClr val="000000">
                      <a:alpha val="43137"/>
                    </a:srgbClr>
                  </a:outerShdw>
                </a:effectLst>
                <a:cs typeface="Times New Roman" panose="02020603050405020304" pitchFamily="18" charset="0"/>
              </a:rPr>
              <a:t> </a:t>
            </a:r>
            <a:r>
              <a:rPr lang="en-US" sz="2800" b="1" dirty="0" err="1">
                <a:solidFill>
                  <a:srgbClr val="0070C0"/>
                </a:solidFill>
                <a:effectLst>
                  <a:outerShdw blurRad="38100" dist="38100" dir="2700000" algn="tl">
                    <a:srgbClr val="000000">
                      <a:alpha val="43137"/>
                    </a:srgbClr>
                  </a:outerShdw>
                </a:effectLst>
                <a:cs typeface="Times New Roman" panose="02020603050405020304" pitchFamily="18" charset="0"/>
              </a:rPr>
              <a:t>viên</a:t>
            </a:r>
            <a:r>
              <a:rPr lang="en-US" sz="2800" b="1" dirty="0">
                <a:solidFill>
                  <a:srgbClr val="0070C0"/>
                </a:solidFill>
                <a:effectLst>
                  <a:outerShdw blurRad="38100" dist="38100" dir="2700000" algn="tl">
                    <a:srgbClr val="000000">
                      <a:alpha val="43137"/>
                    </a:srgbClr>
                  </a:outerShdw>
                </a:effectLst>
                <a:cs typeface="Times New Roman" panose="02020603050405020304" pitchFamily="18" charset="0"/>
              </a:rPr>
              <a:t>: </a:t>
            </a:r>
            <a:r>
              <a:rPr lang="en-US" sz="2800" b="1" dirty="0" err="1" smtClean="0">
                <a:solidFill>
                  <a:srgbClr val="0070C0"/>
                </a:solidFill>
                <a:effectLst>
                  <a:outerShdw blurRad="38100" dist="38100" dir="2700000" algn="tl">
                    <a:srgbClr val="000000">
                      <a:alpha val="43137"/>
                    </a:srgbClr>
                  </a:outerShdw>
                </a:effectLst>
                <a:cs typeface="Times New Roman" panose="02020603050405020304" pitchFamily="18" charset="0"/>
              </a:rPr>
              <a:t>Đỗ</a:t>
            </a:r>
            <a:r>
              <a:rPr lang="en-US" sz="2800" b="1" dirty="0" smtClean="0">
                <a:solidFill>
                  <a:srgbClr val="0070C0"/>
                </a:solidFill>
                <a:effectLst>
                  <a:outerShdw blurRad="38100" dist="38100" dir="2700000" algn="tl">
                    <a:srgbClr val="000000">
                      <a:alpha val="43137"/>
                    </a:srgbClr>
                  </a:outerShdw>
                </a:effectLst>
                <a:cs typeface="Times New Roman" panose="02020603050405020304" pitchFamily="18" charset="0"/>
              </a:rPr>
              <a:t> </a:t>
            </a:r>
            <a:r>
              <a:rPr lang="en-US" sz="2800" b="1" dirty="0" err="1" smtClean="0">
                <a:solidFill>
                  <a:srgbClr val="0070C0"/>
                </a:solidFill>
                <a:effectLst>
                  <a:outerShdw blurRad="38100" dist="38100" dir="2700000" algn="tl">
                    <a:srgbClr val="000000">
                      <a:alpha val="43137"/>
                    </a:srgbClr>
                  </a:outerShdw>
                </a:effectLst>
                <a:cs typeface="Times New Roman" panose="02020603050405020304" pitchFamily="18" charset="0"/>
              </a:rPr>
              <a:t>Thị</a:t>
            </a:r>
            <a:r>
              <a:rPr lang="en-US" sz="2800" b="1" dirty="0" smtClean="0">
                <a:solidFill>
                  <a:srgbClr val="0070C0"/>
                </a:solidFill>
                <a:effectLst>
                  <a:outerShdw blurRad="38100" dist="38100" dir="2700000" algn="tl">
                    <a:srgbClr val="000000">
                      <a:alpha val="43137"/>
                    </a:srgbClr>
                  </a:outerShdw>
                </a:effectLst>
                <a:cs typeface="Times New Roman" panose="02020603050405020304" pitchFamily="18" charset="0"/>
              </a:rPr>
              <a:t> Thu </a:t>
            </a:r>
            <a:r>
              <a:rPr lang="en-US" sz="2800" b="1" dirty="0" err="1" smtClean="0">
                <a:solidFill>
                  <a:srgbClr val="0070C0"/>
                </a:solidFill>
                <a:effectLst>
                  <a:outerShdw blurRad="38100" dist="38100" dir="2700000" algn="tl">
                    <a:srgbClr val="000000">
                      <a:alpha val="43137"/>
                    </a:srgbClr>
                  </a:outerShdw>
                </a:effectLst>
                <a:cs typeface="Times New Roman" panose="02020603050405020304" pitchFamily="18" charset="0"/>
              </a:rPr>
              <a:t>Hà</a:t>
            </a:r>
            <a:r>
              <a:rPr lang="en-US" sz="2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en-US" sz="2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2800" b="1" dirty="0" err="1">
                <a:solidFill>
                  <a:srgbClr val="0070C0"/>
                </a:solidFill>
                <a:effectLst>
                  <a:outerShdw blurRad="38100" dist="38100" dir="2700000" algn="tl">
                    <a:srgbClr val="000000">
                      <a:alpha val="43137"/>
                    </a:srgbClr>
                  </a:outerShdw>
                </a:effectLst>
                <a:cs typeface="Times New Roman" panose="02020603050405020304" pitchFamily="18" charset="0"/>
              </a:rPr>
              <a:t>Tr</a:t>
            </a:r>
            <a:r>
              <a:rPr lang="vi-VN" sz="2800" b="1" dirty="0">
                <a:solidFill>
                  <a:srgbClr val="0070C0"/>
                </a:solidFill>
                <a:effectLst>
                  <a:outerShdw blurRad="38100" dist="38100" dir="2700000" algn="tl">
                    <a:srgbClr val="000000">
                      <a:alpha val="43137"/>
                    </a:srgbClr>
                  </a:outerShdw>
                </a:effectLst>
                <a:cs typeface="Times New Roman" panose="02020603050405020304" pitchFamily="18" charset="0"/>
              </a:rPr>
              <a:t>ường</a:t>
            </a:r>
            <a:r>
              <a:rPr lang="en-US" sz="2800" b="1" dirty="0">
                <a:solidFill>
                  <a:srgbClr val="0070C0"/>
                </a:solidFill>
                <a:effectLst>
                  <a:outerShdw blurRad="38100" dist="38100" dir="2700000" algn="tl">
                    <a:srgbClr val="000000">
                      <a:alpha val="43137"/>
                    </a:srgbClr>
                  </a:outerShdw>
                </a:effectLst>
                <a:cs typeface="Times New Roman" panose="02020603050405020304" pitchFamily="18" charset="0"/>
              </a:rPr>
              <a:t>: THCS </a:t>
            </a:r>
            <a:r>
              <a:rPr lang="en-US" sz="2800" b="1" dirty="0" smtClean="0">
                <a:solidFill>
                  <a:srgbClr val="0070C0"/>
                </a:solidFill>
                <a:effectLst>
                  <a:outerShdw blurRad="38100" dist="38100" dir="2700000" algn="tl">
                    <a:srgbClr val="000000">
                      <a:alpha val="43137"/>
                    </a:srgbClr>
                  </a:outerShdw>
                </a:effectLst>
                <a:cs typeface="Times New Roman" panose="02020603050405020304" pitchFamily="18" charset="0"/>
              </a:rPr>
              <a:t>An </a:t>
            </a:r>
            <a:r>
              <a:rPr lang="en-US" sz="2800" b="1" smtClean="0">
                <a:solidFill>
                  <a:srgbClr val="0070C0"/>
                </a:solidFill>
                <a:effectLst>
                  <a:outerShdw blurRad="38100" dist="38100" dir="2700000" algn="tl">
                    <a:srgbClr val="000000">
                      <a:alpha val="43137"/>
                    </a:srgbClr>
                  </a:outerShdw>
                </a:effectLst>
                <a:cs typeface="Times New Roman" panose="02020603050405020304" pitchFamily="18" charset="0"/>
              </a:rPr>
              <a:t>Viên</a:t>
            </a:r>
            <a:endParaRPr lang="en-US" sz="2800" b="1" dirty="0">
              <a:solidFill>
                <a:srgbClr val="0070C0"/>
              </a:solidFill>
              <a:effectLst>
                <a:outerShdw blurRad="38100" dist="38100" dir="2700000" algn="tl">
                  <a:srgbClr val="000000">
                    <a:alpha val="43137"/>
                  </a:srgbClr>
                </a:outerShdw>
              </a:effectLst>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2362201"/>
            <a:ext cx="3600000" cy="3447619"/>
          </a:xfrm>
          <a:prstGeom prst="rect">
            <a:avLst/>
          </a:prstGeom>
        </p:spPr>
      </p:pic>
      <p:sp>
        <p:nvSpPr>
          <p:cNvPr id="3" name="Rectangle 2"/>
          <p:cNvSpPr/>
          <p:nvPr/>
        </p:nvSpPr>
        <p:spPr>
          <a:xfrm>
            <a:off x="3429000" y="762000"/>
            <a:ext cx="5314276" cy="1200329"/>
          </a:xfrm>
          <a:prstGeom prst="rect">
            <a:avLst/>
          </a:prstGeom>
          <a:noFill/>
        </p:spPr>
        <p:txBody>
          <a:bodyPr wrap="none" lIns="91440" tIns="45720" rIns="91440" bIns="45720">
            <a:spAutoFit/>
          </a:bodyPr>
          <a:lstStyle/>
          <a:p>
            <a:pPr algn="ctr"/>
            <a:r>
              <a:rPr lang="en-US" sz="7200" b="1" cap="none" spc="0">
                <a:ln w="19050">
                  <a:solidFill>
                    <a:srgbClr val="FFC000"/>
                  </a:solidFill>
                  <a:prstDash val="solid"/>
                </a:ln>
                <a:solidFill>
                  <a:srgbClr val="00B050"/>
                </a:solidFill>
                <a:effectLst>
                  <a:outerShdw blurRad="38100" dist="38100" dir="2700000" algn="tl">
                    <a:srgbClr val="000000">
                      <a:alpha val="43137"/>
                    </a:srgbClr>
                  </a:outerShdw>
                </a:effectLst>
              </a:rPr>
              <a:t>ÂM NHẠC 6</a:t>
            </a:r>
          </a:p>
        </p:txBody>
      </p:sp>
    </p:spTree>
    <p:extLst>
      <p:ext uri="{BB962C8B-B14F-4D97-AF65-F5344CB8AC3E}">
        <p14:creationId xmlns:p14="http://schemas.microsoft.com/office/powerpoint/2010/main" val="31821485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path" presetSubtype="0" repeatCount="indefinite" accel="50000" decel="50000" fill="hold" nodeType="withEffect">
                                  <p:stCondLst>
                                    <p:cond delay="0"/>
                                  </p:stCondLst>
                                  <p:childTnLst>
                                    <p:animMotion origin="layout" path="M -3.33333E-6 -3.33333E-6 C -3.33333E-6 -0.01898 -3.33333E-6 -0.03703 0.00018 -0.03703 C 0.00035 -0.03703 0.00052 -0.01898 0.00052 -3.33333E-6 C 0.00052 0.02107 0.0007 0.0419 0.00087 0.0419 C 0.00105 0.0419 0.00105 0.02107 0.00122 -3.33333E-6 C 0.00122 -0.01898 0.00139 -0.03703 0.00157 -0.03703 C 0.00174 -0.03703 0.00174 -0.01898 0.00191 -3.33333E-6 C 0.00191 0.02107 0.00191 0.0419 0.00209 0.0419 C 0.00226 0.0419 0.00261 -3.33333E-6 0.00261 0.00023 C 0.00261 -0.01898 0.00261 -0.03703 0.00278 -0.03703 C 0.00295 -0.03703 0.00313 -0.01898 0.00313 -3.33333E-6 C 0.00313 0.02107 0.0033 0.0419 0.00348 0.0419 C 0.00365 0.0419 0.00365 0.02107 0.00382 -3.33333E-6 C 0.00382 -0.01898 0.004 -0.03703 0.00417 -0.03703 C 0.00434 -0.03703 0.00434 -0.01898 0.00452 -3.33333E-6 C 0.00452 0.02107 0.00452 0.0419 0.00469 0.0419 C 0.00486 0.0419 0.00504 0.02107 0.00521 -3.33333E-6 " pathEditMode="relative" rAng="0" ptsTypes="AAAAAAAAAAAAAAAAA">
                                      <p:cBhvr>
                                        <p:cTn id="6" dur="5000" fill="hold"/>
                                        <p:tgtEl>
                                          <p:spTgt spid="2"/>
                                        </p:tgtEl>
                                        <p:attrNameLst>
                                          <p:attrName>ppt_x</p:attrName>
                                          <p:attrName>ppt_y</p:attrName>
                                        </p:attrNameLst>
                                      </p:cBhvr>
                                      <p:rCtr x="26000" y="231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D7 Hoa Tau BQ2">
            <a:hlinkClick r:id="" action="ppaction://media"/>
            <a:extLst>
              <a:ext uri="{FF2B5EF4-FFF2-40B4-BE49-F238E27FC236}">
                <a16:creationId xmlns:a16="http://schemas.microsoft.com/office/drawing/2014/main" xmlns="" id="{41C105E0-072B-4BB4-8CA4-61CEE437784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3698" r="3698"/>
          <a:stretch/>
        </p:blipFill>
        <p:spPr>
          <a:xfrm>
            <a:off x="1181100" y="762000"/>
            <a:ext cx="9829800" cy="5938838"/>
          </a:xfrm>
          <a:prstGeom prst="rect">
            <a:avLst/>
          </a:prstGeom>
        </p:spPr>
      </p:pic>
      <p:sp>
        <p:nvSpPr>
          <p:cNvPr id="7" name="TextBox 6"/>
          <p:cNvSpPr txBox="1"/>
          <p:nvPr/>
        </p:nvSpPr>
        <p:spPr>
          <a:xfrm>
            <a:off x="4114800" y="228600"/>
            <a:ext cx="3886200"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b="1">
                <a:solidFill>
                  <a:srgbClr val="0000FF"/>
                </a:solidFill>
              </a:rPr>
              <a:t>GHÉP CÁC BÈ NHẠC CỤ</a:t>
            </a:r>
            <a:endParaRPr lang="vi-VN" sz="2400" b="1">
              <a:solidFill>
                <a:srgbClr val="0000FF"/>
              </a:solidFill>
            </a:endParaRPr>
          </a:p>
        </p:txBody>
      </p:sp>
    </p:spTree>
    <p:extLst>
      <p:ext uri="{BB962C8B-B14F-4D97-AF65-F5344CB8AC3E}">
        <p14:creationId xmlns:p14="http://schemas.microsoft.com/office/powerpoint/2010/main" val="2634746425"/>
      </p:ext>
    </p:extLst>
  </p:cSld>
  <p:clrMapOvr>
    <a:masterClrMapping/>
  </p:clrMapOvr>
  <p:transition spd="slow">
    <p:fade/>
  </p:transition>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52400"/>
            <a:ext cx="8839200" cy="1554162"/>
          </a:xfrm>
        </p:spPr>
        <p:txBody>
          <a:bodyPr/>
          <a:lstStyle/>
          <a:p>
            <a:r>
              <a:rPr lang="en-US" sz="3200" b="1">
                <a:solidFill>
                  <a:srgbClr val="0000FF"/>
                </a:solidFill>
              </a:rPr>
              <a:t>III</a:t>
            </a:r>
            <a:r>
              <a:rPr lang="vi-VN" sz="3200" b="1">
                <a:solidFill>
                  <a:srgbClr val="0000FF"/>
                </a:solidFill>
              </a:rPr>
              <a:t>.</a:t>
            </a:r>
            <a:r>
              <a:rPr lang="en-US" sz="3200" b="1">
                <a:solidFill>
                  <a:srgbClr val="0000FF"/>
                </a:solidFill>
              </a:rPr>
              <a:t> </a:t>
            </a:r>
            <a:r>
              <a:rPr lang="en-US" sz="3200" b="1">
                <a:solidFill>
                  <a:srgbClr val="0000FF"/>
                </a:solidFill>
                <a:latin typeface="+mj-lt"/>
                <a:cs typeface="Times New Roman" panose="02020603050405020304" pitchFamily="18" charset="0"/>
              </a:rPr>
              <a:t>Nhạc sĩ Cao Văn Lầu                                        </a:t>
            </a:r>
            <a:r>
              <a:rPr lang="en-US" sz="3200">
                <a:solidFill>
                  <a:srgbClr val="0000FF"/>
                </a:solidFill>
                <a:latin typeface="+mj-lt"/>
                <a:cs typeface="Times New Roman" panose="02020603050405020304" pitchFamily="18" charset="0"/>
              </a:rPr>
              <a:t/>
            </a:r>
            <a:br>
              <a:rPr lang="en-US" sz="3200">
                <a:solidFill>
                  <a:srgbClr val="0000FF"/>
                </a:solidFill>
                <a:latin typeface="+mj-lt"/>
                <a:cs typeface="Times New Roman" panose="02020603050405020304" pitchFamily="18" charset="0"/>
              </a:rPr>
            </a:br>
            <a:endParaRPr lang="en-US" sz="3200" b="1" dirty="0">
              <a:solidFill>
                <a:srgbClr val="C00000"/>
              </a:solidFill>
            </a:endParaRPr>
          </a:p>
        </p:txBody>
      </p:sp>
      <p:pic>
        <p:nvPicPr>
          <p:cNvPr id="5" name="Picture 2">
            <a:extLst>
              <a:ext uri="{FF2B5EF4-FFF2-40B4-BE49-F238E27FC236}">
                <a16:creationId xmlns:a16="http://schemas.microsoft.com/office/drawing/2014/main" xmlns="" id="{A56BA6D8-1479-45E7-B4F1-C1F2D87E09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1219200"/>
            <a:ext cx="5943600" cy="5154410"/>
          </a:xfrm>
          <a:prstGeom prst="roundRect">
            <a:avLst>
              <a:gd name="adj" fmla="val 16667"/>
            </a:avLst>
          </a:prstGeom>
          <a:ln w="38100">
            <a:solidFill>
              <a:srgbClr val="FFC00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0333686"/>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0800" y="1143000"/>
            <a:ext cx="3962400" cy="457200"/>
          </a:xfrm>
        </p:spPr>
        <p:txBody>
          <a:bodyPr/>
          <a:lstStyle/>
          <a:p>
            <a:r>
              <a:rPr lang="en-US" sz="3200" b="1">
                <a:solidFill>
                  <a:srgbClr val="00B050"/>
                </a:solidFill>
                <a:cs typeface="Times New Roman" panose="02020603050405020304" pitchFamily="18" charset="0"/>
              </a:rPr>
              <a:t>Thảo luận nhóm</a:t>
            </a:r>
          </a:p>
        </p:txBody>
      </p:sp>
      <p:pic>
        <p:nvPicPr>
          <p:cNvPr id="11" name="Picture 4" descr="https://tuannguyenweb.files.wordpress.com/2017/05/8209cd50d6a29bf52a674ca37df94565_students-group-work-by-pietluk-children-group-work-clipart_2213-1650.png?w=107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9000" y="4419600"/>
            <a:ext cx="2286000" cy="170492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
            <a:extLst>
              <a:ext uri="{FF2B5EF4-FFF2-40B4-BE49-F238E27FC236}">
                <a16:creationId xmlns:a16="http://schemas.microsoft.com/office/drawing/2014/main" xmlns="" id="{1E5D9FC4-B321-4BF3-8915-62C03C3E4C0E}"/>
              </a:ext>
            </a:extLst>
          </p:cNvPr>
          <p:cNvSpPr>
            <a:spLocks noChangeArrowheads="1"/>
          </p:cNvSpPr>
          <p:nvPr/>
        </p:nvSpPr>
        <p:spPr bwMode="auto">
          <a:xfrm>
            <a:off x="5486400" y="1854168"/>
            <a:ext cx="6019800" cy="19558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38088" rIns="91440" bIns="38088" numCol="1" anchor="ctr" anchorCtr="0" compatLnSpc="1">
            <a:prstTxWarp prst="textNoShape">
              <a:avLst/>
            </a:prstTxWarp>
            <a:spAutoFit/>
          </a:bodyPr>
          <a:lstStyle/>
          <a:p>
            <a:pPr marL="342900" marR="0" lvl="0" indent="-342900" algn="just" defTabSz="914400" rtl="0" eaLnBrk="0" fontAlgn="base" latinLnBrk="0" hangingPunct="0">
              <a:lnSpc>
                <a:spcPct val="114000"/>
              </a:lnSpc>
              <a:spcBef>
                <a:spcPts val="300"/>
              </a:spcBef>
              <a:spcAft>
                <a:spcPts val="300"/>
              </a:spcAft>
              <a:buClrTx/>
              <a:buSzTx/>
              <a:buFont typeface="Wingdings" panose="05000000000000000000" pitchFamily="2" charset="2"/>
              <a:buChar char="Ø"/>
              <a:tabLst/>
            </a:pPr>
            <a:r>
              <a:rPr lang="en-US" sz="2000">
                <a:solidFill>
                  <a:srgbClr val="0000FF"/>
                </a:solidFill>
                <a:effectLst/>
                <a:latin typeface="+mj-lt"/>
                <a:ea typeface="Calibri" panose="020F0502020204030204" pitchFamily="34" charset="0"/>
              </a:rPr>
              <a:t>Nhạc sĩ </a:t>
            </a:r>
            <a:r>
              <a:rPr lang="en-US" sz="2000">
                <a:solidFill>
                  <a:srgbClr val="C00000"/>
                </a:solidFill>
                <a:effectLst/>
                <a:latin typeface="+mj-lt"/>
                <a:ea typeface="Calibri" panose="020F0502020204030204" pitchFamily="34" charset="0"/>
              </a:rPr>
              <a:t>Cao Văn Lầu </a:t>
            </a:r>
            <a:r>
              <a:rPr lang="en-US" sz="2000">
                <a:solidFill>
                  <a:srgbClr val="0000FF"/>
                </a:solidFill>
                <a:effectLst/>
                <a:latin typeface="+mj-lt"/>
                <a:ea typeface="Calibri" panose="020F0502020204030204" pitchFamily="34" charset="0"/>
              </a:rPr>
              <a:t>là tác giả của bản nhạc nổi tiếng nào</a:t>
            </a:r>
            <a:r>
              <a:rPr lang="vi-VN" sz="2000">
                <a:solidFill>
                  <a:srgbClr val="0000FF"/>
                </a:solidFill>
                <a:effectLst/>
                <a:latin typeface="+mj-lt"/>
                <a:ea typeface="Calibri" panose="020F0502020204030204" pitchFamily="34" charset="0"/>
              </a:rPr>
              <a:t>? </a:t>
            </a:r>
            <a:endParaRPr lang="en-US" sz="2000">
              <a:solidFill>
                <a:srgbClr val="0000FF"/>
              </a:solidFill>
              <a:effectLst/>
              <a:latin typeface="+mj-lt"/>
              <a:ea typeface="Calibri" panose="020F0502020204030204" pitchFamily="34" charset="0"/>
            </a:endParaRPr>
          </a:p>
          <a:p>
            <a:pPr marL="342900" marR="0" lvl="0" indent="-342900" algn="just" defTabSz="914400" rtl="0" eaLnBrk="0" fontAlgn="base" latinLnBrk="0" hangingPunct="0">
              <a:lnSpc>
                <a:spcPct val="114000"/>
              </a:lnSpc>
              <a:spcBef>
                <a:spcPts val="300"/>
              </a:spcBef>
              <a:spcAft>
                <a:spcPts val="300"/>
              </a:spcAft>
              <a:buClrTx/>
              <a:buSzTx/>
              <a:buFont typeface="Wingdings" panose="05000000000000000000" pitchFamily="2" charset="2"/>
              <a:buChar char="Ø"/>
              <a:tabLst/>
            </a:pPr>
            <a:r>
              <a:rPr lang="en-US" sz="2000">
                <a:solidFill>
                  <a:srgbClr val="0000FF"/>
                </a:solidFill>
                <a:effectLst/>
                <a:latin typeface="+mj-lt"/>
                <a:ea typeface="Calibri" panose="020F0502020204030204" pitchFamily="34" charset="0"/>
              </a:rPr>
              <a:t>Tên bản nhạc đó có ý nghĩa gì?</a:t>
            </a:r>
          </a:p>
          <a:p>
            <a:pPr marL="342900" marR="0" lvl="0" indent="-342900" algn="just" defTabSz="914400" rtl="0" eaLnBrk="0" fontAlgn="base" latinLnBrk="0" hangingPunct="0">
              <a:lnSpc>
                <a:spcPct val="114000"/>
              </a:lnSpc>
              <a:spcBef>
                <a:spcPts val="300"/>
              </a:spcBef>
              <a:spcAft>
                <a:spcPts val="300"/>
              </a:spcAft>
              <a:buClrTx/>
              <a:buSzTx/>
              <a:buFont typeface="Wingdings" panose="05000000000000000000" pitchFamily="2" charset="2"/>
              <a:buChar char="Ø"/>
              <a:tabLst/>
            </a:pPr>
            <a:r>
              <a:rPr lang="en-US" sz="2000">
                <a:solidFill>
                  <a:srgbClr val="0000FF"/>
                </a:solidFill>
                <a:effectLst/>
                <a:latin typeface="+mj-lt"/>
                <a:ea typeface="Calibri" panose="020F0502020204030204" pitchFamily="34" charset="0"/>
              </a:rPr>
              <a:t>Vì sao Nhà nước lại xây dựng khu di tích quốc gia mang tên nhạc sĩ Cao Văn Lầu?</a:t>
            </a:r>
            <a:endParaRPr kumimoji="0" lang="vi-VN" altLang="en-US" sz="2400" b="0" u="none" strike="noStrike" cap="none" normalizeH="0" baseline="0">
              <a:ln>
                <a:noFill/>
              </a:ln>
              <a:solidFill>
                <a:srgbClr val="0000FF"/>
              </a:solidFill>
              <a:effectLst/>
              <a:latin typeface="+mj-lt"/>
            </a:endParaRPr>
          </a:p>
        </p:txBody>
      </p:sp>
      <p:pic>
        <p:nvPicPr>
          <p:cNvPr id="7" name="Picture 4">
            <a:extLst>
              <a:ext uri="{FF2B5EF4-FFF2-40B4-BE49-F238E27FC236}">
                <a16:creationId xmlns:a16="http://schemas.microsoft.com/office/drawing/2014/main" xmlns="" id="{8D740E4B-7FFE-46FF-A1D7-9D1355CEA4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407" t="45461"/>
          <a:stretch/>
        </p:blipFill>
        <p:spPr bwMode="auto">
          <a:xfrm>
            <a:off x="381000" y="1143000"/>
            <a:ext cx="4821384" cy="3470578"/>
          </a:xfrm>
          <a:prstGeom prst="snip2DiagRect">
            <a:avLst/>
          </a:prstGeom>
          <a:solidFill>
            <a:srgbClr val="FFFFFF">
              <a:shade val="85000"/>
            </a:srgbClr>
          </a:solidFill>
          <a:ln w="38100" cap="sq">
            <a:solidFill>
              <a:srgbClr val="FFC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95792670"/>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BAF34E2-8E08-4EAF-84EF-9910967FCB56}"/>
              </a:ext>
            </a:extLst>
          </p:cNvPr>
          <p:cNvSpPr txBox="1"/>
          <p:nvPr/>
        </p:nvSpPr>
        <p:spPr>
          <a:xfrm>
            <a:off x="5105400" y="772248"/>
            <a:ext cx="6172200" cy="5171352"/>
          </a:xfrm>
          <a:prstGeom prst="rect">
            <a:avLst/>
          </a:prstGeom>
          <a:noFill/>
        </p:spPr>
        <p:txBody>
          <a:bodyPr wrap="square" rtlCol="0">
            <a:spAutoFit/>
          </a:bodyPr>
          <a:lstStyle/>
          <a:p>
            <a:pPr indent="252095" algn="just">
              <a:lnSpc>
                <a:spcPct val="115000"/>
              </a:lnSpc>
              <a:spcBef>
                <a:spcPts val="300"/>
              </a:spcBef>
              <a:spcAft>
                <a:spcPts val="300"/>
              </a:spcAft>
            </a:pPr>
            <a:r>
              <a:rPr lang="en-US" sz="2000">
                <a:solidFill>
                  <a:srgbClr val="0000FF"/>
                </a:solidFill>
                <a:effectLst/>
                <a:latin typeface="+mj-lt"/>
                <a:ea typeface="Calibri" panose="020F0502020204030204" pitchFamily="34" charset="0"/>
                <a:cs typeface="Times New Roman" panose="02020603050405020304" pitchFamily="18" charset="0"/>
              </a:rPr>
              <a:t>Nhạc sĩ </a:t>
            </a:r>
            <a:r>
              <a:rPr lang="en-US" sz="2000">
                <a:solidFill>
                  <a:srgbClr val="C00000"/>
                </a:solidFill>
                <a:effectLst/>
                <a:latin typeface="+mj-lt"/>
                <a:ea typeface="Calibri" panose="020F0502020204030204" pitchFamily="34" charset="0"/>
                <a:cs typeface="Times New Roman" panose="02020603050405020304" pitchFamily="18" charset="0"/>
              </a:rPr>
              <a:t>Cao Văn Lầu </a:t>
            </a:r>
            <a:r>
              <a:rPr lang="en-US" sz="2000">
                <a:solidFill>
                  <a:srgbClr val="0000FF"/>
                </a:solidFill>
                <a:effectLst/>
                <a:latin typeface="+mj-lt"/>
                <a:ea typeface="Calibri" panose="020F0502020204030204" pitchFamily="34" charset="0"/>
                <a:cs typeface="Times New Roman" panose="02020603050405020304" pitchFamily="18" charset="0"/>
              </a:rPr>
              <a:t>sinh năm 1890 tại Long An. Năm lên 6 tuổi, ông theo cha mẹ đến Bạc Liêu và sống trọn đời ở đây. Ông là tác giả bài </a:t>
            </a:r>
            <a:r>
              <a:rPr lang="en-US" sz="2000" i="1">
                <a:solidFill>
                  <a:srgbClr val="C00000"/>
                </a:solidFill>
                <a:effectLst/>
                <a:latin typeface="+mj-lt"/>
                <a:ea typeface="Calibri" panose="020F0502020204030204" pitchFamily="34" charset="0"/>
                <a:cs typeface="Times New Roman" panose="02020603050405020304" pitchFamily="18" charset="0"/>
              </a:rPr>
              <a:t>Dạ cổ hoài lang </a:t>
            </a:r>
            <a:r>
              <a:rPr lang="en-US" sz="2000">
                <a:solidFill>
                  <a:srgbClr val="0000FF"/>
                </a:solidFill>
                <a:effectLst/>
                <a:latin typeface="+mj-lt"/>
                <a:ea typeface="Calibri" panose="020F0502020204030204" pitchFamily="34" charset="0"/>
                <a:cs typeface="Times New Roman" panose="02020603050405020304" pitchFamily="18" charset="0"/>
              </a:rPr>
              <a:t>(Đêm nghe tiếng trống nhớ chồng) rất nổi tiếng và độc đáo của nghệ thuật cải lương Việt Nam. </a:t>
            </a:r>
          </a:p>
          <a:p>
            <a:pPr indent="252095" algn="just">
              <a:lnSpc>
                <a:spcPct val="115000"/>
              </a:lnSpc>
              <a:spcBef>
                <a:spcPts val="300"/>
              </a:spcBef>
              <a:spcAft>
                <a:spcPts val="300"/>
              </a:spcAft>
            </a:pPr>
            <a:r>
              <a:rPr lang="en-US" sz="2000">
                <a:solidFill>
                  <a:srgbClr val="0000FF"/>
                </a:solidFill>
                <a:effectLst/>
                <a:latin typeface="+mj-lt"/>
                <a:ea typeface="Calibri" panose="020F0502020204030204" pitchFamily="34" charset="0"/>
                <a:cs typeface="Times New Roman" panose="02020603050405020304" pitchFamily="18" charset="0"/>
              </a:rPr>
              <a:t>Kể từ khi mới ra đời, bản </a:t>
            </a:r>
            <a:r>
              <a:rPr lang="en-US" sz="2000" i="1">
                <a:solidFill>
                  <a:srgbClr val="0000FF"/>
                </a:solidFill>
                <a:effectLst/>
                <a:latin typeface="+mj-lt"/>
                <a:ea typeface="Calibri" panose="020F0502020204030204" pitchFamily="34" charset="0"/>
                <a:cs typeface="Times New Roman" panose="02020603050405020304" pitchFamily="18" charset="0"/>
              </a:rPr>
              <a:t>Dạ cổ hoài lang </a:t>
            </a:r>
            <a:r>
              <a:rPr lang="en-US" sz="2000">
                <a:solidFill>
                  <a:srgbClr val="0000FF"/>
                </a:solidFill>
                <a:effectLst/>
                <a:latin typeface="+mj-lt"/>
                <a:ea typeface="Calibri" panose="020F0502020204030204" pitchFamily="34" charset="0"/>
                <a:cs typeface="Times New Roman" panose="02020603050405020304" pitchFamily="18" charset="0"/>
              </a:rPr>
              <a:t>đã được đông đảo công chúng yêu thích và được rất nhiều nghệ sĩ biểu diễn. Sau này, </a:t>
            </a:r>
            <a:r>
              <a:rPr lang="en-US" sz="2000" i="1">
                <a:solidFill>
                  <a:srgbClr val="0000FF"/>
                </a:solidFill>
                <a:effectLst/>
                <a:latin typeface="+mj-lt"/>
                <a:ea typeface="Calibri" panose="020F0502020204030204" pitchFamily="34" charset="0"/>
                <a:cs typeface="Times New Roman" panose="02020603050405020304" pitchFamily="18" charset="0"/>
              </a:rPr>
              <a:t>Dạ cổ hoài lang </a:t>
            </a:r>
            <a:r>
              <a:rPr lang="en-US" sz="2000">
                <a:solidFill>
                  <a:srgbClr val="0000FF"/>
                </a:solidFill>
                <a:effectLst/>
                <a:latin typeface="+mj-lt"/>
                <a:ea typeface="Calibri" panose="020F0502020204030204" pitchFamily="34" charset="0"/>
                <a:cs typeface="Times New Roman" panose="02020603050405020304" pitchFamily="18" charset="0"/>
              </a:rPr>
              <a:t>đã phát triển thành bản </a:t>
            </a:r>
            <a:r>
              <a:rPr lang="en-US" sz="2000" i="1">
                <a:solidFill>
                  <a:srgbClr val="0000FF"/>
                </a:solidFill>
                <a:effectLst/>
                <a:latin typeface="+mj-lt"/>
                <a:ea typeface="Calibri" panose="020F0502020204030204" pitchFamily="34" charset="0"/>
                <a:cs typeface="Times New Roman" panose="02020603050405020304" pitchFamily="18" charset="0"/>
              </a:rPr>
              <a:t>Vọng cổ </a:t>
            </a:r>
            <a:r>
              <a:rPr lang="en-US" sz="2000">
                <a:solidFill>
                  <a:srgbClr val="0000FF"/>
                </a:solidFill>
                <a:effectLst/>
                <a:latin typeface="+mj-lt"/>
                <a:ea typeface="Calibri" panose="020F0502020204030204" pitchFamily="34" charset="0"/>
                <a:cs typeface="Times New Roman" panose="02020603050405020304" pitchFamily="18" charset="0"/>
              </a:rPr>
              <a:t>– một bản nhạc chủ chốt của nghệ thuật cải lương. </a:t>
            </a:r>
          </a:p>
          <a:p>
            <a:pPr indent="252095" algn="just" fontAlgn="base">
              <a:lnSpc>
                <a:spcPct val="115000"/>
              </a:lnSpc>
              <a:spcBef>
                <a:spcPts val="300"/>
              </a:spcBef>
              <a:spcAft>
                <a:spcPts val="300"/>
              </a:spcAft>
            </a:pPr>
            <a:r>
              <a:rPr lang="en-US" sz="2000">
                <a:solidFill>
                  <a:srgbClr val="0000FF"/>
                </a:solidFill>
                <a:effectLst/>
                <a:latin typeface="+mj-lt"/>
                <a:ea typeface="Times New Roman" panose="02020603050405020304" pitchFamily="18" charset="0"/>
              </a:rPr>
              <a:t>Bên cạnh tài năng sáng tác, nghệ sĩ Cao Văn Lầu còn sử dụng thành thạo các loại nhạc cụ như đàn tranh, cò, kìm, trống lễ. Nhạc sĩ Cao Văn Lầu mất năm 1976. </a:t>
            </a:r>
          </a:p>
        </p:txBody>
      </p:sp>
      <p:pic>
        <p:nvPicPr>
          <p:cNvPr id="10" name="Picture 9">
            <a:extLst>
              <a:ext uri="{FF2B5EF4-FFF2-40B4-BE49-F238E27FC236}">
                <a16:creationId xmlns:a16="http://schemas.microsoft.com/office/drawing/2014/main" xmlns="" id="{FABEE99D-9ECD-4949-87C6-12F0FCEAB99E}"/>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Lst>
          </a:blip>
          <a:srcRect l="41666" t="27408" r="41417" b="14519"/>
          <a:stretch/>
        </p:blipFill>
        <p:spPr>
          <a:xfrm rot="21118131">
            <a:off x="1164837" y="283152"/>
            <a:ext cx="3217532" cy="6212929"/>
          </a:xfrm>
          <a:prstGeom prst="round2DiagRect">
            <a:avLst>
              <a:gd name="adj1" fmla="val 16667"/>
              <a:gd name="adj2" fmla="val 0"/>
            </a:avLst>
          </a:prstGeom>
          <a:ln w="28575" cap="sq">
            <a:solidFill>
              <a:srgbClr val="C00000"/>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698153195"/>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BAF34E2-8E08-4EAF-84EF-9910967FCB56}"/>
              </a:ext>
            </a:extLst>
          </p:cNvPr>
          <p:cNvSpPr txBox="1"/>
          <p:nvPr/>
        </p:nvSpPr>
        <p:spPr>
          <a:xfrm>
            <a:off x="6096000" y="1533717"/>
            <a:ext cx="5715000" cy="3571683"/>
          </a:xfrm>
          <a:prstGeom prst="rect">
            <a:avLst/>
          </a:prstGeom>
          <a:noFill/>
        </p:spPr>
        <p:txBody>
          <a:bodyPr wrap="square" rtlCol="0">
            <a:spAutoFit/>
          </a:bodyPr>
          <a:lstStyle/>
          <a:p>
            <a:pPr algn="just">
              <a:lnSpc>
                <a:spcPct val="114000"/>
              </a:lnSpc>
              <a:spcBef>
                <a:spcPts val="300"/>
              </a:spcBef>
              <a:spcAft>
                <a:spcPts val="300"/>
              </a:spcAft>
            </a:pPr>
            <a:r>
              <a:rPr lang="en-US" sz="2000">
                <a:solidFill>
                  <a:srgbClr val="0000FF"/>
                </a:solidFill>
                <a:effectLst/>
                <a:latin typeface="+mj-lt"/>
                <a:ea typeface="Calibri" panose="020F0502020204030204" pitchFamily="34" charset="0"/>
              </a:rPr>
              <a:t>Để ghi nhớ công lao bảo tồn văn hóa truyền thống và phát huy giá trị nghệ thuật </a:t>
            </a:r>
            <a:r>
              <a:rPr lang="en-US" sz="2000" i="1">
                <a:solidFill>
                  <a:srgbClr val="C00000"/>
                </a:solidFill>
                <a:effectLst/>
                <a:latin typeface="+mj-lt"/>
                <a:ea typeface="Calibri" panose="020F0502020204030204" pitchFamily="34" charset="0"/>
              </a:rPr>
              <a:t>Đờn ca tài tử </a:t>
            </a:r>
            <a:r>
              <a:rPr lang="en-US" sz="2000">
                <a:solidFill>
                  <a:srgbClr val="0000FF"/>
                </a:solidFill>
                <a:effectLst/>
                <a:latin typeface="+mj-lt"/>
                <a:ea typeface="Calibri" panose="020F0502020204030204" pitchFamily="34" charset="0"/>
              </a:rPr>
              <a:t>(loại hình nghệ thuật được UNESCO công nhận là Di sản văn hóa phi vật thể) của nhạc sĩ Cao Văn Lầu, Nhà nước đã ra quyết định thành lập khu di tích Nhạc sĩ Cao Văn Lầu. Năm 2014, </a:t>
            </a:r>
            <a:r>
              <a:rPr lang="en-US" sz="2000">
                <a:solidFill>
                  <a:srgbClr val="C00000"/>
                </a:solidFill>
                <a:effectLst/>
                <a:latin typeface="+mj-lt"/>
                <a:ea typeface="Calibri" panose="020F0502020204030204" pitchFamily="34" charset="0"/>
              </a:rPr>
              <a:t>Khu lưu niệm Nghệ thuật Đờn ca tài tử Nam Bộ và Nhạc sĩ Cao Văn Lầu</a:t>
            </a:r>
            <a:r>
              <a:rPr lang="en-US" sz="2000" i="1">
                <a:solidFill>
                  <a:srgbClr val="C00000"/>
                </a:solidFill>
                <a:effectLst/>
                <a:latin typeface="+mj-lt"/>
                <a:ea typeface="Calibri" panose="020F0502020204030204" pitchFamily="34" charset="0"/>
              </a:rPr>
              <a:t> </a:t>
            </a:r>
            <a:r>
              <a:rPr lang="en-US" sz="2000">
                <a:solidFill>
                  <a:srgbClr val="0000FF"/>
                </a:solidFill>
                <a:effectLst/>
                <a:latin typeface="+mj-lt"/>
                <a:ea typeface="Calibri" panose="020F0502020204030204" pitchFamily="34" charset="0"/>
              </a:rPr>
              <a:t>ở thành phố Bạc Liêu đã được Bộ Văn hóa, Thể thao và Du lịch công nhận là Di tích lịch sử – văn hoá cấp quốc gia.</a:t>
            </a:r>
            <a:endParaRPr lang="en-US" sz="2000">
              <a:solidFill>
                <a:srgbClr val="0000FF"/>
              </a:solidFill>
              <a:latin typeface="+mj-lt"/>
            </a:endParaRPr>
          </a:p>
        </p:txBody>
      </p:sp>
      <p:pic>
        <p:nvPicPr>
          <p:cNvPr id="1026" name="Picture 2">
            <a:extLst>
              <a:ext uri="{FF2B5EF4-FFF2-40B4-BE49-F238E27FC236}">
                <a16:creationId xmlns:a16="http://schemas.microsoft.com/office/drawing/2014/main" xmlns="" id="{9B9307C9-87CF-4FAA-BE8E-254DE0C3EE6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1295669"/>
            <a:ext cx="5181600" cy="3961861"/>
          </a:xfrm>
          <a:prstGeom prst="rect">
            <a:avLst/>
          </a:prstGeom>
          <a:ln w="38100">
            <a:solidFill>
              <a:srgbClr val="FFC000"/>
            </a:solid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3" name="AutoShape 6">
            <a:extLst>
              <a:ext uri="{FF2B5EF4-FFF2-40B4-BE49-F238E27FC236}">
                <a16:creationId xmlns:a16="http://schemas.microsoft.com/office/drawing/2014/main" xmlns="" id="{878BDDD2-61C6-41D9-8F92-902A27124D7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13096866"/>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a co hoai lang">
            <a:hlinkClick r:id="" action="ppaction://media"/>
            <a:extLst>
              <a:ext uri="{FF2B5EF4-FFF2-40B4-BE49-F238E27FC236}">
                <a16:creationId xmlns:a16="http://schemas.microsoft.com/office/drawing/2014/main" xmlns="" id="{7EC0114A-0597-43D1-A6E7-AE0C526BFEC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7642" y="104641"/>
            <a:ext cx="11851958" cy="6677159"/>
          </a:xfrm>
          <a:prstGeom prst="rect">
            <a:avLst/>
          </a:prstGeom>
        </p:spPr>
      </p:pic>
    </p:spTree>
    <p:extLst>
      <p:ext uri="{BB962C8B-B14F-4D97-AF65-F5344CB8AC3E}">
        <p14:creationId xmlns:p14="http://schemas.microsoft.com/office/powerpoint/2010/main" val="2175211443"/>
      </p:ext>
    </p:extLst>
  </p:cSld>
  <p:clrMapOvr>
    <a:masterClrMapping/>
  </p:clrMapOvr>
  <p:transition spd="slow">
    <p:fade/>
  </p:transition>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0"/>
            <a:ext cx="12192000" cy="6877174"/>
            <a:chOff x="0" y="0"/>
            <a:chExt cx="12192000" cy="6877174"/>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984" t="32903" r="23219"/>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568" y="3181228"/>
              <a:ext cx="3200400" cy="3695946"/>
            </a:xfrm>
            <a:prstGeom prst="rect">
              <a:avLst/>
            </a:prstGeom>
          </p:spPr>
        </p:pic>
      </p:grpSp>
      <p:sp>
        <p:nvSpPr>
          <p:cNvPr id="2" name="Title 1"/>
          <p:cNvSpPr>
            <a:spLocks noGrp="1"/>
          </p:cNvSpPr>
          <p:nvPr>
            <p:ph type="title"/>
          </p:nvPr>
        </p:nvSpPr>
        <p:spPr>
          <a:xfrm>
            <a:off x="609600" y="228600"/>
            <a:ext cx="10972800" cy="1219200"/>
          </a:xfrm>
        </p:spPr>
        <p:txBody>
          <a:bodyPr/>
          <a:lstStyle/>
          <a:p>
            <a:r>
              <a:rPr lang="en-US" sz="3600" b="1">
                <a:solidFill>
                  <a:srgbClr val="0000FF"/>
                </a:solidFill>
              </a:rPr>
              <a:t>DẶN DÒ VỀ NHÀ</a:t>
            </a:r>
            <a:endParaRPr lang="en-US" sz="3600" b="1" dirty="0">
              <a:solidFill>
                <a:srgbClr val="0000FF"/>
              </a:solidFill>
            </a:endParaRPr>
          </a:p>
        </p:txBody>
      </p:sp>
      <p:sp>
        <p:nvSpPr>
          <p:cNvPr id="3" name="Content Placeholder 2"/>
          <p:cNvSpPr>
            <a:spLocks noGrp="1"/>
          </p:cNvSpPr>
          <p:nvPr>
            <p:ph idx="1"/>
          </p:nvPr>
        </p:nvSpPr>
        <p:spPr>
          <a:xfrm>
            <a:off x="2209800" y="1371600"/>
            <a:ext cx="8153400" cy="3047999"/>
          </a:xfrm>
        </p:spPr>
        <p:txBody>
          <a:bodyPr/>
          <a:lstStyle/>
          <a:p>
            <a:pPr>
              <a:lnSpc>
                <a:spcPct val="114000"/>
              </a:lnSpc>
              <a:spcBef>
                <a:spcPts val="600"/>
              </a:spcBef>
              <a:spcAft>
                <a:spcPts val="600"/>
              </a:spcAft>
              <a:buFont typeface="Wingdings" panose="05000000000000000000" pitchFamily="2" charset="2"/>
              <a:buChar char="Ø"/>
            </a:pPr>
            <a:r>
              <a:rPr lang="en-US" sz="2800">
                <a:solidFill>
                  <a:srgbClr val="0000FF"/>
                </a:solidFill>
              </a:rPr>
              <a:t>Tìm thêm một vài ví dụ về dấu hoá ở các bản nhạc trong SGK Âm nhạc 6 </a:t>
            </a:r>
          </a:p>
          <a:p>
            <a:pPr>
              <a:lnSpc>
                <a:spcPct val="150000"/>
              </a:lnSpc>
              <a:buFont typeface="Wingdings" panose="05000000000000000000" pitchFamily="2" charset="2"/>
              <a:buChar char="Ø"/>
            </a:pPr>
            <a:r>
              <a:rPr lang="en-US" sz="2800">
                <a:solidFill>
                  <a:srgbClr val="0000FF"/>
                </a:solidFill>
              </a:rPr>
              <a:t>Tập chơi các bè của bài hoà tấu.</a:t>
            </a:r>
          </a:p>
          <a:p>
            <a:pPr marL="0" indent="0">
              <a:lnSpc>
                <a:spcPct val="150000"/>
              </a:lnSpc>
              <a:buNone/>
            </a:pPr>
            <a:endParaRPr lang="en-US" sz="2800" dirty="0">
              <a:solidFill>
                <a:srgbClr val="0000FF"/>
              </a:solidFill>
            </a:endParaRPr>
          </a:p>
        </p:txBody>
      </p:sp>
    </p:spTree>
    <p:extLst>
      <p:ext uri="{BB962C8B-B14F-4D97-AF65-F5344CB8AC3E}">
        <p14:creationId xmlns:p14="http://schemas.microsoft.com/office/powerpoint/2010/main" val="1086724836"/>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2209800" y="533401"/>
            <a:ext cx="7772400" cy="1470025"/>
          </a:xfrm>
        </p:spPr>
        <p:txBody>
          <a:bodyPr/>
          <a:lstStyle/>
          <a:p>
            <a:r>
              <a:rPr lang="en-US" sz="4000" b="1" dirty="0" err="1">
                <a:solidFill>
                  <a:srgbClr val="0000FF"/>
                </a:solidFill>
                <a:effectLst>
                  <a:outerShdw blurRad="38100" dist="38100" dir="2700000" algn="tl">
                    <a:srgbClr val="000000">
                      <a:alpha val="43137"/>
                    </a:srgbClr>
                  </a:outerShdw>
                </a:effectLst>
              </a:rPr>
              <a:t>Chủ</a:t>
            </a:r>
            <a:r>
              <a:rPr lang="en-US" sz="4000" b="1" dirty="0">
                <a:solidFill>
                  <a:srgbClr val="0000FF"/>
                </a:solidFill>
                <a:effectLst>
                  <a:outerShdw blurRad="38100" dist="38100" dir="2700000" algn="tl">
                    <a:srgbClr val="000000">
                      <a:alpha val="43137"/>
                    </a:srgbClr>
                  </a:outerShdw>
                </a:effectLst>
              </a:rPr>
              <a:t> </a:t>
            </a:r>
            <a:r>
              <a:rPr lang="en-US" sz="4000" b="1" err="1">
                <a:solidFill>
                  <a:srgbClr val="0000FF"/>
                </a:solidFill>
                <a:effectLst>
                  <a:outerShdw blurRad="38100" dist="38100" dir="2700000" algn="tl">
                    <a:srgbClr val="000000">
                      <a:alpha val="43137"/>
                    </a:srgbClr>
                  </a:outerShdw>
                </a:effectLst>
              </a:rPr>
              <a:t>đề</a:t>
            </a:r>
            <a:r>
              <a:rPr lang="en-US" sz="4000" b="1">
                <a:solidFill>
                  <a:srgbClr val="0000FF"/>
                </a:solidFill>
                <a:effectLst>
                  <a:outerShdw blurRad="38100" dist="38100" dir="2700000" algn="tl">
                    <a:srgbClr val="000000">
                      <a:alpha val="43137"/>
                    </a:srgbClr>
                  </a:outerShdw>
                </a:effectLst>
              </a:rPr>
              <a:t> 7</a:t>
            </a:r>
            <a:br>
              <a:rPr lang="en-US" sz="4000" b="1">
                <a:solidFill>
                  <a:srgbClr val="0000FF"/>
                </a:solidFill>
                <a:effectLst>
                  <a:outerShdw blurRad="38100" dist="38100" dir="2700000" algn="tl">
                    <a:srgbClr val="000000">
                      <a:alpha val="43137"/>
                    </a:srgbClr>
                  </a:outerShdw>
                </a:effectLst>
              </a:rPr>
            </a:br>
            <a:r>
              <a:rPr lang="en-US" sz="4000" b="1">
                <a:solidFill>
                  <a:srgbClr val="C00000"/>
                </a:solidFill>
                <a:effectLst>
                  <a:outerShdw blurRad="38100" dist="38100" dir="2700000" algn="tl">
                    <a:srgbClr val="000000">
                      <a:alpha val="43137"/>
                    </a:srgbClr>
                  </a:outerShdw>
                </a:effectLst>
              </a:rPr>
              <a:t>HOÀ BÌNH</a:t>
            </a:r>
            <a:endParaRPr lang="en-US" b="1" dirty="0">
              <a:solidFill>
                <a:srgbClr val="C00000"/>
              </a:solidFill>
              <a:effectLst>
                <a:outerShdw blurRad="38100" dist="38100" dir="2700000" algn="tl">
                  <a:srgbClr val="000000">
                    <a:alpha val="43137"/>
                  </a:srgbClr>
                </a:outerShdw>
              </a:effectLst>
            </a:endParaRPr>
          </a:p>
        </p:txBody>
      </p:sp>
      <p:sp>
        <p:nvSpPr>
          <p:cNvPr id="7" name="Subtitle 6"/>
          <p:cNvSpPr>
            <a:spLocks noGrp="1"/>
          </p:cNvSpPr>
          <p:nvPr>
            <p:ph type="subTitle" idx="1"/>
          </p:nvPr>
        </p:nvSpPr>
        <p:spPr>
          <a:xfrm>
            <a:off x="2895600" y="2362200"/>
            <a:ext cx="6477000" cy="3733800"/>
          </a:xfrm>
        </p:spPr>
        <p:txBody>
          <a:bodyPr/>
          <a:lstStyle/>
          <a:p>
            <a:r>
              <a:rPr lang="en-US" sz="4000" b="1" err="1">
                <a:solidFill>
                  <a:srgbClr val="0000FF"/>
                </a:solidFill>
                <a:latin typeface="+mj-lt"/>
                <a:cs typeface="Times New Roman" panose="02020603050405020304" pitchFamily="18" charset="0"/>
              </a:rPr>
              <a:t>Tiết</a:t>
            </a:r>
            <a:r>
              <a:rPr lang="vi-VN" sz="4000" b="1">
                <a:solidFill>
                  <a:srgbClr val="0000FF"/>
                </a:solidFill>
                <a:latin typeface="+mj-lt"/>
                <a:cs typeface="Times New Roman" panose="02020603050405020304" pitchFamily="18" charset="0"/>
              </a:rPr>
              <a:t> </a:t>
            </a:r>
            <a:r>
              <a:rPr lang="en-US" sz="4000" b="1">
                <a:solidFill>
                  <a:srgbClr val="0000FF"/>
                </a:solidFill>
                <a:latin typeface="+mj-lt"/>
                <a:cs typeface="Times New Roman" panose="02020603050405020304" pitchFamily="18" charset="0"/>
              </a:rPr>
              <a:t>3</a:t>
            </a:r>
            <a:endParaRPr lang="en-US" sz="4000" b="1" dirty="0">
              <a:solidFill>
                <a:srgbClr val="0000FF"/>
              </a:solidFill>
              <a:latin typeface="+mj-lt"/>
              <a:cs typeface="Times New Roman" panose="02020603050405020304" pitchFamily="18" charset="0"/>
            </a:endParaRPr>
          </a:p>
          <a:p>
            <a:pPr algn="just"/>
            <a:r>
              <a:rPr lang="en-US" sz="2800" b="1">
                <a:solidFill>
                  <a:srgbClr val="C00000"/>
                </a:solidFill>
                <a:latin typeface="+mj-lt"/>
                <a:cs typeface="Times New Roman" panose="02020603050405020304" pitchFamily="18" charset="0"/>
              </a:rPr>
              <a:t>– Các bậc chuyển hoá và dấu hoá</a:t>
            </a:r>
            <a:endParaRPr lang="en-US" sz="2800" i="1" dirty="0">
              <a:solidFill>
                <a:srgbClr val="C00000"/>
              </a:solidFill>
              <a:latin typeface="+mj-lt"/>
              <a:cs typeface="Times New Roman" panose="02020603050405020304" pitchFamily="18" charset="0"/>
            </a:endParaRPr>
          </a:p>
          <a:p>
            <a:pPr algn="just"/>
            <a:r>
              <a:rPr lang="en-US" sz="2800" b="1">
                <a:solidFill>
                  <a:srgbClr val="C00000"/>
                </a:solidFill>
                <a:latin typeface="+mj-lt"/>
                <a:cs typeface="Times New Roman" panose="02020603050405020304" pitchFamily="18" charset="0"/>
              </a:rPr>
              <a:t>– Hoà tấu nhạc cụ                                        </a:t>
            </a:r>
            <a:endParaRPr lang="en-US" sz="2800" dirty="0">
              <a:solidFill>
                <a:srgbClr val="C00000"/>
              </a:solidFill>
              <a:latin typeface="+mj-lt"/>
              <a:cs typeface="Times New Roman" panose="02020603050405020304" pitchFamily="18" charset="0"/>
            </a:endParaRPr>
          </a:p>
          <a:p>
            <a:pPr algn="just"/>
            <a:r>
              <a:rPr lang="en-US" sz="2800" b="1">
                <a:solidFill>
                  <a:srgbClr val="C00000"/>
                </a:solidFill>
                <a:latin typeface="+mj-lt"/>
                <a:cs typeface="Times New Roman" panose="02020603050405020304" pitchFamily="18" charset="0"/>
              </a:rPr>
              <a:t>– Nhạc sĩ Cao Văn Lầu</a:t>
            </a:r>
            <a:endParaRPr lang="en-US" sz="2800" dirty="0">
              <a:solidFill>
                <a:srgbClr val="C00000"/>
              </a:solidFill>
              <a:latin typeface="+mj-lt"/>
              <a:cs typeface="Times New Roman" panose="02020603050405020304" pitchFamily="18" charset="0"/>
            </a:endParaRPr>
          </a:p>
        </p:txBody>
      </p:sp>
      <p:pic>
        <p:nvPicPr>
          <p:cNvPr id="5" name="Picture 4"/>
          <p:cNvPicPr>
            <a:picLocks noChangeAspect="1"/>
          </p:cNvPicPr>
          <p:nvPr/>
        </p:nvPicPr>
        <p:blipFill>
          <a:blip r:embed="rId3">
            <a:clrChange>
              <a:clrFrom>
                <a:srgbClr val="F9FEFF"/>
              </a:clrFrom>
              <a:clrTo>
                <a:srgbClr val="F9FEFF">
                  <a:alpha val="0"/>
                </a:srgbClr>
              </a:clrTo>
            </a:clrChange>
            <a:extLst>
              <a:ext uri="{28A0092B-C50C-407E-A947-70E740481C1C}">
                <a14:useLocalDpi xmlns:a14="http://schemas.microsoft.com/office/drawing/2010/main" val="0"/>
              </a:ext>
            </a:extLst>
          </a:blip>
          <a:stretch>
            <a:fillRect/>
          </a:stretch>
        </p:blipFill>
        <p:spPr>
          <a:xfrm>
            <a:off x="228600" y="252413"/>
            <a:ext cx="1727200" cy="1930400"/>
          </a:xfrm>
          <a:prstGeom prst="rect">
            <a:avLst/>
          </a:prstGeom>
        </p:spPr>
      </p:pic>
    </p:spTree>
    <p:extLst>
      <p:ext uri="{BB962C8B-B14F-4D97-AF65-F5344CB8AC3E}">
        <p14:creationId xmlns:p14="http://schemas.microsoft.com/office/powerpoint/2010/main" val="2754349251"/>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D7 CacBacChuyeHoa_DauHoa">
            <a:hlinkClick r:id="" action="ppaction://media"/>
            <a:extLst>
              <a:ext uri="{FF2B5EF4-FFF2-40B4-BE49-F238E27FC236}">
                <a16:creationId xmlns:a16="http://schemas.microsoft.com/office/drawing/2014/main" xmlns="" id="{FDA6B60E-A63A-4AB0-9FB4-55F3E761F25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912" t="1724" r="340"/>
          <a:stretch/>
        </p:blipFill>
        <p:spPr>
          <a:xfrm>
            <a:off x="1143000" y="914400"/>
            <a:ext cx="9829800" cy="5473456"/>
          </a:xfrm>
          <a:prstGeom prst="rect">
            <a:avLst/>
          </a:prstGeom>
        </p:spPr>
      </p:pic>
      <p:sp>
        <p:nvSpPr>
          <p:cNvPr id="5" name="Title 1">
            <a:extLst>
              <a:ext uri="{FF2B5EF4-FFF2-40B4-BE49-F238E27FC236}">
                <a16:creationId xmlns:a16="http://schemas.microsoft.com/office/drawing/2014/main" xmlns="" id="{D6E31749-6891-49AB-AE26-21C883D1A029}"/>
              </a:ext>
            </a:extLst>
          </p:cNvPr>
          <p:cNvSpPr>
            <a:spLocks noGrp="1"/>
          </p:cNvSpPr>
          <p:nvPr>
            <p:ph type="title"/>
          </p:nvPr>
        </p:nvSpPr>
        <p:spPr>
          <a:xfrm>
            <a:off x="1676400" y="152400"/>
            <a:ext cx="8839200" cy="850622"/>
          </a:xfrm>
        </p:spPr>
        <p:txBody>
          <a:bodyPr/>
          <a:lstStyle/>
          <a:p>
            <a:r>
              <a:rPr lang="en-US" sz="3200" b="1" dirty="0">
                <a:solidFill>
                  <a:srgbClr val="0000FF"/>
                </a:solidFill>
              </a:rPr>
              <a:t>I</a:t>
            </a:r>
            <a:r>
              <a:rPr lang="vi-VN" sz="3200" b="1">
                <a:solidFill>
                  <a:srgbClr val="0000FF"/>
                </a:solidFill>
              </a:rPr>
              <a:t>. </a:t>
            </a:r>
            <a:r>
              <a:rPr lang="en-US" sz="3200" b="1">
                <a:solidFill>
                  <a:srgbClr val="0000FF"/>
                </a:solidFill>
                <a:latin typeface="+mj-lt"/>
                <a:cs typeface="Times New Roman" panose="02020603050405020304" pitchFamily="18" charset="0"/>
              </a:rPr>
              <a:t>Các bậc chuyển hoá và dấu hoá</a:t>
            </a:r>
            <a:endParaRPr lang="en-US" sz="3200" b="1" dirty="0">
              <a:solidFill>
                <a:srgbClr val="0000FF"/>
              </a:solidFill>
            </a:endParaRPr>
          </a:p>
        </p:txBody>
      </p:sp>
    </p:spTree>
    <p:extLst>
      <p:ext uri="{BB962C8B-B14F-4D97-AF65-F5344CB8AC3E}">
        <p14:creationId xmlns:p14="http://schemas.microsoft.com/office/powerpoint/2010/main" val="3299235157"/>
      </p:ext>
    </p:extLst>
  </p:cSld>
  <p:clrMapOvr>
    <a:masterClrMapping/>
  </p:clrMapOvr>
  <p:transition spd="slow">
    <p:fade/>
  </p:transition>
  <p:timing>
    <p:tnLst>
      <p:par>
        <p:cTn id="1" dur="indefinite" restart="never" nodeType="tmRoot">
          <p:childTnLst>
            <p:video fullScrn="1">
              <p:cMediaNode vol="80000">
                <p:cTn id="2"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4" descr="hình ảnh : chi nhánh, thực vật, Ánh sáng mặt trời, Lá cây, màu xanh lá, Tán  cây, Sản xuất, Thực vật học, Cây bụi, Rụng lá, Cây sồi, thực vật có"/>
          <p:cNvSpPr>
            <a:spLocks noChangeAspect="1" noChangeArrowheads="1"/>
          </p:cNvSpPr>
          <p:nvPr/>
        </p:nvSpPr>
        <p:spPr bwMode="auto">
          <a:xfrm>
            <a:off x="1831975" y="-15240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12" name="Title 1">
            <a:extLst>
              <a:ext uri="{FF2B5EF4-FFF2-40B4-BE49-F238E27FC236}">
                <a16:creationId xmlns:a16="http://schemas.microsoft.com/office/drawing/2014/main" xmlns="" id="{E54FDD74-45B7-4DC9-9B36-B44E2E69E6F0}"/>
              </a:ext>
            </a:extLst>
          </p:cNvPr>
          <p:cNvSpPr>
            <a:spLocks noGrp="1"/>
          </p:cNvSpPr>
          <p:nvPr>
            <p:ph type="title"/>
          </p:nvPr>
        </p:nvSpPr>
        <p:spPr>
          <a:xfrm>
            <a:off x="1371600" y="296862"/>
            <a:ext cx="3962400" cy="457200"/>
          </a:xfrm>
        </p:spPr>
        <p:txBody>
          <a:bodyPr/>
          <a:lstStyle/>
          <a:p>
            <a:r>
              <a:rPr lang="en-US" sz="3200" b="1">
                <a:solidFill>
                  <a:srgbClr val="00B050"/>
                </a:solidFill>
                <a:cs typeface="Times New Roman" panose="02020603050405020304" pitchFamily="18" charset="0"/>
              </a:rPr>
              <a:t>Thảo luận nhóm</a:t>
            </a:r>
          </a:p>
        </p:txBody>
      </p:sp>
      <p:sp>
        <p:nvSpPr>
          <p:cNvPr id="24" name="Rectangle: Rounded Corners 23">
            <a:extLst>
              <a:ext uri="{FF2B5EF4-FFF2-40B4-BE49-F238E27FC236}">
                <a16:creationId xmlns:a16="http://schemas.microsoft.com/office/drawing/2014/main" xmlns="" id="{44E9C6F3-FDA3-4E09-A099-7E23C0227C02}"/>
              </a:ext>
            </a:extLst>
          </p:cNvPr>
          <p:cNvSpPr/>
          <p:nvPr/>
        </p:nvSpPr>
        <p:spPr bwMode="auto">
          <a:xfrm>
            <a:off x="326204" y="4192910"/>
            <a:ext cx="6151484" cy="2201862"/>
          </a:xfrm>
          <a:prstGeom prst="roundRect">
            <a:avLst/>
          </a:prstGeom>
          <a:solidFill>
            <a:srgbClr val="FEF4FB"/>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42900" indent="-342900" algn="just" eaLnBrk="0" hangingPunct="0">
              <a:lnSpc>
                <a:spcPct val="114000"/>
              </a:lnSpc>
              <a:spcBef>
                <a:spcPts val="0"/>
              </a:spcBef>
              <a:spcAft>
                <a:spcPts val="300"/>
              </a:spcAft>
              <a:buFont typeface="Wingdings" panose="05000000000000000000" pitchFamily="2" charset="2"/>
              <a:buChar char="Ø"/>
            </a:pPr>
            <a:r>
              <a:rPr lang="en-US" sz="2400">
                <a:solidFill>
                  <a:srgbClr val="0000FF"/>
                </a:solidFill>
              </a:rPr>
              <a:t>Xác định dấu hoá bất thường và dấu hoá cố định ở khuông nhạc bên.</a:t>
            </a:r>
          </a:p>
          <a:p>
            <a:pPr marL="342900" indent="-342900" algn="just" eaLnBrk="0" hangingPunct="0">
              <a:lnSpc>
                <a:spcPct val="114000"/>
              </a:lnSpc>
              <a:spcBef>
                <a:spcPts val="0"/>
              </a:spcBef>
              <a:spcAft>
                <a:spcPts val="300"/>
              </a:spcAft>
              <a:buFont typeface="Wingdings" panose="05000000000000000000" pitchFamily="2" charset="2"/>
              <a:buChar char="Ø"/>
            </a:pPr>
            <a:r>
              <a:rPr lang="en-US" sz="2400">
                <a:solidFill>
                  <a:srgbClr val="0000FF"/>
                </a:solidFill>
              </a:rPr>
              <a:t> Ghi ra kí hiệu bằng chữ cái Latin của các nốt nhạc có trên khuông.</a:t>
            </a:r>
          </a:p>
        </p:txBody>
      </p:sp>
      <p:grpSp>
        <p:nvGrpSpPr>
          <p:cNvPr id="22" name="Group 21">
            <a:extLst>
              <a:ext uri="{FF2B5EF4-FFF2-40B4-BE49-F238E27FC236}">
                <a16:creationId xmlns:a16="http://schemas.microsoft.com/office/drawing/2014/main" xmlns="" id="{F91DB758-6DEF-4B0C-8CFB-2A6AEE483ACA}"/>
              </a:ext>
            </a:extLst>
          </p:cNvPr>
          <p:cNvGrpSpPr/>
          <p:nvPr/>
        </p:nvGrpSpPr>
        <p:grpSpPr>
          <a:xfrm>
            <a:off x="304800" y="656141"/>
            <a:ext cx="11658600" cy="1621921"/>
            <a:chOff x="304800" y="816479"/>
            <a:chExt cx="11658600" cy="1621921"/>
          </a:xfrm>
        </p:grpSpPr>
        <p:sp>
          <p:nvSpPr>
            <p:cNvPr id="3" name="Rectangle: Rounded Corners 2">
              <a:extLst>
                <a:ext uri="{FF2B5EF4-FFF2-40B4-BE49-F238E27FC236}">
                  <a16:creationId xmlns:a16="http://schemas.microsoft.com/office/drawing/2014/main" xmlns="" id="{EC5CEDCA-AE37-45A2-ABC2-B3CCA2621DA6}"/>
                </a:ext>
              </a:extLst>
            </p:cNvPr>
            <p:cNvSpPr/>
            <p:nvPr/>
          </p:nvSpPr>
          <p:spPr bwMode="auto">
            <a:xfrm>
              <a:off x="304800" y="1121280"/>
              <a:ext cx="6165185" cy="922339"/>
            </a:xfrm>
            <a:prstGeom prst="roundRect">
              <a:avLst/>
            </a:prstGeom>
            <a:solidFill>
              <a:schemeClr val="accent5"/>
            </a:solidFill>
            <a:ln w="9525" cap="flat" cmpd="sng" algn="ctr">
              <a:solidFill>
                <a:schemeClr val="accent5">
                  <a:lumMod val="5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85750" indent="-285750" eaLnBrk="0" hangingPunct="0">
                <a:lnSpc>
                  <a:spcPct val="150000"/>
                </a:lnSpc>
                <a:buFont typeface="Wingdings" panose="05000000000000000000" pitchFamily="2" charset="2"/>
                <a:buChar char="Ø"/>
              </a:pPr>
              <a:r>
                <a:rPr lang="en-US" sz="2400">
                  <a:solidFill>
                    <a:srgbClr val="0000FF"/>
                  </a:solidFill>
                </a:rPr>
                <a:t>So sánh cao độ của các cặp nốt</a:t>
              </a:r>
              <a:r>
                <a:rPr lang="vi-VN" sz="2400">
                  <a:solidFill>
                    <a:srgbClr val="0000FF"/>
                  </a:solidFill>
                </a:rPr>
                <a:t>?</a:t>
              </a:r>
              <a:endParaRPr lang="en-US" sz="2400">
                <a:solidFill>
                  <a:srgbClr val="0000FF"/>
                </a:solidFill>
              </a:endParaRPr>
            </a:p>
          </p:txBody>
        </p:sp>
        <p:grpSp>
          <p:nvGrpSpPr>
            <p:cNvPr id="21" name="Group 20">
              <a:extLst>
                <a:ext uri="{FF2B5EF4-FFF2-40B4-BE49-F238E27FC236}">
                  <a16:creationId xmlns:a16="http://schemas.microsoft.com/office/drawing/2014/main" xmlns="" id="{CD03EB36-CD4E-4CBF-858A-16E7D0CCC168}"/>
                </a:ext>
              </a:extLst>
            </p:cNvPr>
            <p:cNvGrpSpPr/>
            <p:nvPr/>
          </p:nvGrpSpPr>
          <p:grpSpPr>
            <a:xfrm>
              <a:off x="7010400" y="816479"/>
              <a:ext cx="4953000" cy="1621921"/>
              <a:chOff x="7010400" y="990599"/>
              <a:chExt cx="4953000" cy="1621921"/>
            </a:xfrm>
          </p:grpSpPr>
          <p:sp>
            <p:nvSpPr>
              <p:cNvPr id="13" name="Rectangle: Rounded Corners 12">
                <a:extLst>
                  <a:ext uri="{FF2B5EF4-FFF2-40B4-BE49-F238E27FC236}">
                    <a16:creationId xmlns:a16="http://schemas.microsoft.com/office/drawing/2014/main" xmlns="" id="{652DE866-6BAA-4ADE-B094-A5B11C51A6B1}"/>
                  </a:ext>
                </a:extLst>
              </p:cNvPr>
              <p:cNvSpPr/>
              <p:nvPr/>
            </p:nvSpPr>
            <p:spPr bwMode="auto">
              <a:xfrm>
                <a:off x="7010400" y="990599"/>
                <a:ext cx="4953000" cy="1621921"/>
              </a:xfrm>
              <a:prstGeom prst="roundRect">
                <a:avLst/>
              </a:prstGeom>
              <a:solidFill>
                <a:schemeClr val="accent5"/>
              </a:solidFill>
              <a:ln w="9525" cap="flat" cmpd="sng" algn="ctr">
                <a:solidFill>
                  <a:schemeClr val="accent5">
                    <a:lumMod val="5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hangingPunct="0">
                  <a:lnSpc>
                    <a:spcPct val="150000"/>
                  </a:lnSpc>
                </a:pPr>
                <a:endParaRPr lang="en-US" sz="2400">
                  <a:solidFill>
                    <a:srgbClr val="0000FF"/>
                  </a:solidFill>
                </a:endParaRPr>
              </a:p>
              <a:p>
                <a:pPr eaLnBrk="0" hangingPunct="0">
                  <a:lnSpc>
                    <a:spcPct val="150000"/>
                  </a:lnSpc>
                </a:pPr>
                <a:r>
                  <a:rPr lang="en-US" sz="2400" b="1">
                    <a:solidFill>
                      <a:srgbClr val="FF0000"/>
                    </a:solidFill>
                  </a:rPr>
                  <a:t>               </a:t>
                </a:r>
              </a:p>
            </p:txBody>
          </p:sp>
          <p:pic>
            <p:nvPicPr>
              <p:cNvPr id="14" name="Picture 13">
                <a:extLst>
                  <a:ext uri="{FF2B5EF4-FFF2-40B4-BE49-F238E27FC236}">
                    <a16:creationId xmlns:a16="http://schemas.microsoft.com/office/drawing/2014/main" xmlns="" id="{D430258A-937D-4D1F-AD8E-4D941160572C}"/>
                  </a:ext>
                </a:extLst>
              </p:cNvPr>
              <p:cNvPicPr>
                <a:picLocks noChangeAspect="1"/>
              </p:cNvPicPr>
              <p:nvPr/>
            </p:nvPicPr>
            <p:blipFill rotWithShape="1">
              <a:blip r:embed="rId2">
                <a:clrChange>
                  <a:clrFrom>
                    <a:srgbClr val="FFFFFF"/>
                  </a:clrFrom>
                  <a:clrTo>
                    <a:srgbClr val="FFFFFF">
                      <a:alpha val="0"/>
                    </a:srgbClr>
                  </a:clrTo>
                </a:clrChange>
              </a:blip>
              <a:srcRect l="13182" t="39977" r="61892" b="51752"/>
              <a:stretch/>
            </p:blipFill>
            <p:spPr bwMode="auto">
              <a:xfrm>
                <a:off x="7252533" y="1304482"/>
                <a:ext cx="4558467" cy="850838"/>
              </a:xfrm>
              <a:prstGeom prst="rect">
                <a:avLst/>
              </a:prstGeom>
              <a:ln>
                <a:noFill/>
              </a:ln>
              <a:extLst>
                <a:ext uri="{53640926-AAD7-44D8-BBD7-CCE9431645EC}">
                  <a14:shadowObscured xmlns:a14="http://schemas.microsoft.com/office/drawing/2010/main"/>
                </a:ext>
              </a:extLst>
            </p:spPr>
          </p:pic>
        </p:grpSp>
        <p:sp>
          <p:nvSpPr>
            <p:cNvPr id="25" name="Arrow: Down 24">
              <a:extLst>
                <a:ext uri="{FF2B5EF4-FFF2-40B4-BE49-F238E27FC236}">
                  <a16:creationId xmlns:a16="http://schemas.microsoft.com/office/drawing/2014/main" xmlns="" id="{D75E308C-B62C-4934-9A15-FDAB67948B0A}"/>
                </a:ext>
              </a:extLst>
            </p:cNvPr>
            <p:cNvSpPr/>
            <p:nvPr/>
          </p:nvSpPr>
          <p:spPr bwMode="auto">
            <a:xfrm rot="15940327">
              <a:off x="6596608" y="1426752"/>
              <a:ext cx="304800" cy="381000"/>
            </a:xfrm>
            <a:prstGeom prst="downArrow">
              <a:avLst/>
            </a:prstGeom>
            <a:solidFill>
              <a:schemeClr val="accent5"/>
            </a:solidFill>
            <a:ln w="19050" cap="flat" cmpd="sng" algn="ctr">
              <a:solidFill>
                <a:schemeClr val="accent5">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26" name="Group 25">
            <a:extLst>
              <a:ext uri="{FF2B5EF4-FFF2-40B4-BE49-F238E27FC236}">
                <a16:creationId xmlns:a16="http://schemas.microsoft.com/office/drawing/2014/main" xmlns="" id="{64DF357F-085F-4964-97B8-9C1F023E7F70}"/>
              </a:ext>
            </a:extLst>
          </p:cNvPr>
          <p:cNvGrpSpPr/>
          <p:nvPr/>
        </p:nvGrpSpPr>
        <p:grpSpPr>
          <a:xfrm>
            <a:off x="318499" y="2278062"/>
            <a:ext cx="11644900" cy="1524000"/>
            <a:chOff x="318499" y="2438400"/>
            <a:chExt cx="11644900" cy="1524000"/>
          </a:xfrm>
        </p:grpSpPr>
        <p:sp>
          <p:nvSpPr>
            <p:cNvPr id="23" name="Rectangle: Rounded Corners 22">
              <a:extLst>
                <a:ext uri="{FF2B5EF4-FFF2-40B4-BE49-F238E27FC236}">
                  <a16:creationId xmlns:a16="http://schemas.microsoft.com/office/drawing/2014/main" xmlns="" id="{77E60051-33F0-42A9-BC11-E7720C2757D7}"/>
                </a:ext>
              </a:extLst>
            </p:cNvPr>
            <p:cNvSpPr/>
            <p:nvPr/>
          </p:nvSpPr>
          <p:spPr bwMode="auto">
            <a:xfrm>
              <a:off x="318499" y="2438400"/>
              <a:ext cx="6151485" cy="1524000"/>
            </a:xfrm>
            <a:prstGeom prst="roundRect">
              <a:avLst/>
            </a:prstGeom>
            <a:solidFill>
              <a:srgbClr val="FFF9DD"/>
            </a:solidFill>
            <a:ln w="9525" cap="flat" cmpd="sng" algn="ctr">
              <a:solidFill>
                <a:srgbClr val="FF99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42900" indent="-342900" algn="just" eaLnBrk="0" hangingPunct="0">
                <a:lnSpc>
                  <a:spcPct val="114000"/>
                </a:lnSpc>
                <a:spcBef>
                  <a:spcPts val="1200"/>
                </a:spcBef>
                <a:spcAft>
                  <a:spcPts val="1200"/>
                </a:spcAft>
                <a:buFont typeface="Wingdings" panose="05000000000000000000" pitchFamily="2" charset="2"/>
                <a:buChar char="Ø"/>
              </a:pPr>
              <a:r>
                <a:rPr lang="en-US" sz="2400">
                  <a:solidFill>
                    <a:srgbClr val="0000FF"/>
                  </a:solidFill>
                </a:rPr>
                <a:t>Bản nhạc bài </a:t>
              </a:r>
              <a:r>
                <a:rPr lang="en-US" sz="2400" i="1">
                  <a:solidFill>
                    <a:srgbClr val="C00000"/>
                  </a:solidFill>
                </a:rPr>
                <a:t>Ước mơ xanh </a:t>
              </a:r>
              <a:r>
                <a:rPr lang="en-US" sz="2400">
                  <a:solidFill>
                    <a:srgbClr val="0000FF"/>
                  </a:solidFill>
                </a:rPr>
                <a:t>(trang 49) có sử dụng dấu hoá không? Đó là dấu hoá bất thường hay dấu hoá cố định</a:t>
              </a:r>
              <a:r>
                <a:rPr lang="vi-VN" sz="2400">
                  <a:solidFill>
                    <a:srgbClr val="0000FF"/>
                  </a:solidFill>
                </a:rPr>
                <a:t>?</a:t>
              </a:r>
              <a:endParaRPr lang="en-US" sz="2400">
                <a:solidFill>
                  <a:srgbClr val="0000FF"/>
                </a:solidFill>
              </a:endParaRPr>
            </a:p>
          </p:txBody>
        </p:sp>
        <p:sp>
          <p:nvSpPr>
            <p:cNvPr id="27" name="Rectangle: Rounded Corners 26">
              <a:extLst>
                <a:ext uri="{FF2B5EF4-FFF2-40B4-BE49-F238E27FC236}">
                  <a16:creationId xmlns:a16="http://schemas.microsoft.com/office/drawing/2014/main" xmlns="" id="{2E94BC67-11D1-43EA-B6AD-1446B241B42E}"/>
                </a:ext>
              </a:extLst>
            </p:cNvPr>
            <p:cNvSpPr/>
            <p:nvPr/>
          </p:nvSpPr>
          <p:spPr bwMode="auto">
            <a:xfrm>
              <a:off x="7006975" y="2743200"/>
              <a:ext cx="4956424" cy="990600"/>
            </a:xfrm>
            <a:prstGeom prst="roundRect">
              <a:avLst/>
            </a:prstGeom>
            <a:solidFill>
              <a:srgbClr val="FFF9DD"/>
            </a:solidFill>
            <a:ln w="9525" cap="flat" cmpd="sng" algn="ctr">
              <a:solidFill>
                <a:srgbClr val="FF99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just" eaLnBrk="0" hangingPunct="0">
                <a:lnSpc>
                  <a:spcPct val="114000"/>
                </a:lnSpc>
                <a:spcBef>
                  <a:spcPts val="1200"/>
                </a:spcBef>
                <a:spcAft>
                  <a:spcPts val="1200"/>
                </a:spcAft>
              </a:pPr>
              <a:endParaRPr lang="en-US" sz="2400">
                <a:solidFill>
                  <a:srgbClr val="0000FF"/>
                </a:solidFill>
              </a:endParaRPr>
            </a:p>
          </p:txBody>
        </p:sp>
        <p:sp>
          <p:nvSpPr>
            <p:cNvPr id="31" name="Arrow: Down 30">
              <a:extLst>
                <a:ext uri="{FF2B5EF4-FFF2-40B4-BE49-F238E27FC236}">
                  <a16:creationId xmlns:a16="http://schemas.microsoft.com/office/drawing/2014/main" xmlns="" id="{A1F772A0-6203-4461-9C7A-148CF2AE1EED}"/>
                </a:ext>
              </a:extLst>
            </p:cNvPr>
            <p:cNvSpPr/>
            <p:nvPr/>
          </p:nvSpPr>
          <p:spPr bwMode="auto">
            <a:xfrm rot="15940327">
              <a:off x="6602258" y="3006232"/>
              <a:ext cx="304800" cy="381000"/>
            </a:xfrm>
            <a:prstGeom prst="downArrow">
              <a:avLst/>
            </a:prstGeom>
            <a:solidFill>
              <a:srgbClr val="FFF9DD"/>
            </a:solidFill>
            <a:ln w="19050"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sp>
        <p:nvSpPr>
          <p:cNvPr id="32" name="Arrow: Down 31">
            <a:extLst>
              <a:ext uri="{FF2B5EF4-FFF2-40B4-BE49-F238E27FC236}">
                <a16:creationId xmlns:a16="http://schemas.microsoft.com/office/drawing/2014/main" xmlns="" id="{65FD37BE-0130-4B46-A582-D4CCAC20ABBB}"/>
              </a:ext>
            </a:extLst>
          </p:cNvPr>
          <p:cNvSpPr/>
          <p:nvPr/>
        </p:nvSpPr>
        <p:spPr bwMode="auto">
          <a:xfrm rot="15940327">
            <a:off x="6602258" y="5197820"/>
            <a:ext cx="304800" cy="381000"/>
          </a:xfrm>
          <a:prstGeom prst="downArrow">
            <a:avLst/>
          </a:prstGeom>
          <a:solidFill>
            <a:srgbClr val="FEF4FB"/>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4" name="Rectangle: Rounded Corners 33">
            <a:extLst>
              <a:ext uri="{FF2B5EF4-FFF2-40B4-BE49-F238E27FC236}">
                <a16:creationId xmlns:a16="http://schemas.microsoft.com/office/drawing/2014/main" xmlns="" id="{DAF69245-B07A-44C6-AB7B-23E58A350792}"/>
              </a:ext>
            </a:extLst>
          </p:cNvPr>
          <p:cNvSpPr/>
          <p:nvPr/>
        </p:nvSpPr>
        <p:spPr bwMode="auto">
          <a:xfrm>
            <a:off x="7006974" y="4267200"/>
            <a:ext cx="4956425" cy="2201862"/>
          </a:xfrm>
          <a:prstGeom prst="roundRect">
            <a:avLst/>
          </a:prstGeom>
          <a:solidFill>
            <a:srgbClr val="FEF4FB"/>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just" eaLnBrk="0" hangingPunct="0">
              <a:lnSpc>
                <a:spcPct val="114000"/>
              </a:lnSpc>
              <a:spcBef>
                <a:spcPts val="0"/>
              </a:spcBef>
              <a:spcAft>
                <a:spcPts val="300"/>
              </a:spcAft>
            </a:pPr>
            <a:r>
              <a:rPr lang="en-US" sz="2400">
                <a:solidFill>
                  <a:srgbClr val="0000FF"/>
                </a:solidFill>
              </a:rPr>
              <a:t>        </a:t>
            </a:r>
            <a:endParaRPr lang="en-US" sz="2400" b="1">
              <a:solidFill>
                <a:srgbClr val="FF0000"/>
              </a:solidFill>
            </a:endParaRPr>
          </a:p>
        </p:txBody>
      </p:sp>
      <p:pic>
        <p:nvPicPr>
          <p:cNvPr id="36" name="Picture 35">
            <a:extLst>
              <a:ext uri="{FF2B5EF4-FFF2-40B4-BE49-F238E27FC236}">
                <a16:creationId xmlns:a16="http://schemas.microsoft.com/office/drawing/2014/main" xmlns="" id="{0E7E5D6C-F746-4B84-853F-F4CBF2D933CC}"/>
              </a:ext>
            </a:extLst>
          </p:cNvPr>
          <p:cNvPicPr>
            <a:picLocks noChangeAspect="1"/>
          </p:cNvPicPr>
          <p:nvPr/>
        </p:nvPicPr>
        <p:blipFill rotWithShape="1">
          <a:blip r:embed="rId3">
            <a:clrChange>
              <a:clrFrom>
                <a:srgbClr val="FFFFFF"/>
              </a:clrFrom>
              <a:clrTo>
                <a:srgbClr val="FFFFFF">
                  <a:alpha val="0"/>
                </a:srgbClr>
              </a:clrTo>
            </a:clrChange>
          </a:blip>
          <a:srcRect l="11984" t="40263" r="61318" b="51052"/>
          <a:stretch/>
        </p:blipFill>
        <p:spPr bwMode="auto">
          <a:xfrm>
            <a:off x="7052176" y="4945062"/>
            <a:ext cx="4882530" cy="893426"/>
          </a:xfrm>
          <a:prstGeom prst="rect">
            <a:avLst/>
          </a:prstGeom>
          <a:ln>
            <a:noFill/>
          </a:ln>
          <a:extLst>
            <a:ext uri="{53640926-AAD7-44D8-BBD7-CCE9431645EC}">
              <a14:shadowObscured xmlns:a14="http://schemas.microsoft.com/office/drawing/2010/main"/>
            </a:ext>
          </a:extLst>
        </p:spPr>
      </p:pic>
      <p:grpSp>
        <p:nvGrpSpPr>
          <p:cNvPr id="35" name="Group 34">
            <a:extLst>
              <a:ext uri="{FF2B5EF4-FFF2-40B4-BE49-F238E27FC236}">
                <a16:creationId xmlns:a16="http://schemas.microsoft.com/office/drawing/2014/main" xmlns="" id="{7EC88D3B-0D1D-446E-AF08-BDD0591E63BE}"/>
              </a:ext>
            </a:extLst>
          </p:cNvPr>
          <p:cNvGrpSpPr/>
          <p:nvPr/>
        </p:nvGrpSpPr>
        <p:grpSpPr>
          <a:xfrm>
            <a:off x="7030948" y="979006"/>
            <a:ext cx="4953000" cy="1227138"/>
            <a:chOff x="7010400" y="1211262"/>
            <a:chExt cx="4953000" cy="1227138"/>
          </a:xfrm>
        </p:grpSpPr>
        <p:sp>
          <p:nvSpPr>
            <p:cNvPr id="38" name="Rectangle: Rounded Corners 37">
              <a:extLst>
                <a:ext uri="{FF2B5EF4-FFF2-40B4-BE49-F238E27FC236}">
                  <a16:creationId xmlns:a16="http://schemas.microsoft.com/office/drawing/2014/main" xmlns="" id="{D1DC161C-5C45-41FA-9867-F6559BB01B3F}"/>
                </a:ext>
              </a:extLst>
            </p:cNvPr>
            <p:cNvSpPr/>
            <p:nvPr/>
          </p:nvSpPr>
          <p:spPr bwMode="auto">
            <a:xfrm>
              <a:off x="7010400" y="1211262"/>
              <a:ext cx="4953000" cy="1227138"/>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hangingPunct="0">
                <a:lnSpc>
                  <a:spcPct val="150000"/>
                </a:lnSpc>
              </a:pPr>
              <a:endParaRPr lang="en-US" sz="2400">
                <a:solidFill>
                  <a:srgbClr val="0000FF"/>
                </a:solidFill>
              </a:endParaRPr>
            </a:p>
            <a:p>
              <a:pPr eaLnBrk="0" hangingPunct="0">
                <a:lnSpc>
                  <a:spcPct val="150000"/>
                </a:lnSpc>
              </a:pPr>
              <a:r>
                <a:rPr lang="en-US" sz="2400" b="1">
                  <a:solidFill>
                    <a:srgbClr val="FF0000"/>
                  </a:solidFill>
                </a:rPr>
                <a:t>       E  = F       B = C      G   = A  </a:t>
              </a:r>
            </a:p>
          </p:txBody>
        </p:sp>
        <p:sp>
          <p:nvSpPr>
            <p:cNvPr id="41" name="TextBox 40">
              <a:extLst>
                <a:ext uri="{FF2B5EF4-FFF2-40B4-BE49-F238E27FC236}">
                  <a16:creationId xmlns:a16="http://schemas.microsoft.com/office/drawing/2014/main" xmlns="" id="{C5C7F8FE-174F-481B-9C08-515B32A0AA5B}"/>
                </a:ext>
              </a:extLst>
            </p:cNvPr>
            <p:cNvSpPr txBox="1"/>
            <p:nvPr/>
          </p:nvSpPr>
          <p:spPr>
            <a:xfrm>
              <a:off x="9881170" y="1732047"/>
              <a:ext cx="271228" cy="584775"/>
            </a:xfrm>
            <a:prstGeom prst="rect">
              <a:avLst/>
            </a:prstGeom>
            <a:noFill/>
          </p:spPr>
          <p:txBody>
            <a:bodyPr wrap="none" rtlCol="0">
              <a:spAutoFit/>
            </a:bodyPr>
            <a:lstStyle/>
            <a:p>
              <a:r>
                <a:rPr lang="en-US" sz="3200" b="1">
                  <a:solidFill>
                    <a:srgbClr val="FF0000"/>
                  </a:solidFill>
                  <a:sym typeface="Maestro" panose="02000506050000020004" pitchFamily="2" charset="2"/>
                </a:rPr>
                <a:t></a:t>
              </a:r>
              <a:endParaRPr lang="en-US" sz="3200" b="1">
                <a:solidFill>
                  <a:srgbClr val="FF0000"/>
                </a:solidFill>
              </a:endParaRPr>
            </a:p>
          </p:txBody>
        </p:sp>
        <p:sp>
          <p:nvSpPr>
            <p:cNvPr id="42" name="TextBox 41">
              <a:extLst>
                <a:ext uri="{FF2B5EF4-FFF2-40B4-BE49-F238E27FC236}">
                  <a16:creationId xmlns:a16="http://schemas.microsoft.com/office/drawing/2014/main" xmlns="" id="{60EE7108-C63A-4A96-8428-04D90A5AF2FF}"/>
                </a:ext>
              </a:extLst>
            </p:cNvPr>
            <p:cNvSpPr txBox="1"/>
            <p:nvPr/>
          </p:nvSpPr>
          <p:spPr>
            <a:xfrm>
              <a:off x="7881225" y="1673297"/>
              <a:ext cx="269558" cy="139990"/>
            </a:xfrm>
            <a:prstGeom prst="rect">
              <a:avLst/>
            </a:prstGeom>
            <a:noFill/>
          </p:spPr>
          <p:txBody>
            <a:bodyPr wrap="none" rtlCol="0">
              <a:spAutoFit/>
            </a:bodyPr>
            <a:lstStyle/>
            <a:p>
              <a:r>
                <a:rPr lang="en-US" sz="3200" b="1">
                  <a:solidFill>
                    <a:srgbClr val="FF0000"/>
                  </a:solidFill>
                  <a:sym typeface="Maestro" panose="02000506050000020004" pitchFamily="2" charset="2"/>
                </a:rPr>
                <a:t> </a:t>
              </a:r>
              <a:endParaRPr lang="en-US" sz="3200" b="1">
                <a:solidFill>
                  <a:srgbClr val="FF0000"/>
                </a:solidFill>
              </a:endParaRPr>
            </a:p>
          </p:txBody>
        </p:sp>
        <p:sp>
          <p:nvSpPr>
            <p:cNvPr id="43" name="TextBox 42">
              <a:extLst>
                <a:ext uri="{FF2B5EF4-FFF2-40B4-BE49-F238E27FC236}">
                  <a16:creationId xmlns:a16="http://schemas.microsoft.com/office/drawing/2014/main" xmlns="" id="{834CB656-59D7-4C0A-B667-0AC000749383}"/>
                </a:ext>
              </a:extLst>
            </p:cNvPr>
            <p:cNvSpPr txBox="1"/>
            <p:nvPr/>
          </p:nvSpPr>
          <p:spPr>
            <a:xfrm>
              <a:off x="10633792" y="1696943"/>
              <a:ext cx="394660" cy="584775"/>
            </a:xfrm>
            <a:prstGeom prst="rect">
              <a:avLst/>
            </a:prstGeom>
            <a:noFill/>
          </p:spPr>
          <p:txBody>
            <a:bodyPr wrap="none" rtlCol="0">
              <a:spAutoFit/>
            </a:bodyPr>
            <a:lstStyle/>
            <a:p>
              <a:r>
                <a:rPr lang="en-US" sz="3200" b="1">
                  <a:solidFill>
                    <a:srgbClr val="FF0000"/>
                  </a:solidFill>
                  <a:sym typeface="Maestro" panose="02000506050000020004" pitchFamily="2" charset="2"/>
                </a:rPr>
                <a:t> </a:t>
              </a:r>
              <a:endParaRPr lang="en-US" sz="3200" b="1">
                <a:solidFill>
                  <a:srgbClr val="FF0000"/>
                </a:solidFill>
              </a:endParaRPr>
            </a:p>
          </p:txBody>
        </p:sp>
        <p:sp>
          <p:nvSpPr>
            <p:cNvPr id="46" name="TextBox 45">
              <a:extLst>
                <a:ext uri="{FF2B5EF4-FFF2-40B4-BE49-F238E27FC236}">
                  <a16:creationId xmlns:a16="http://schemas.microsoft.com/office/drawing/2014/main" xmlns="" id="{A578F2D7-F2C8-4AFC-AEC8-573485D4952E}"/>
                </a:ext>
              </a:extLst>
            </p:cNvPr>
            <p:cNvSpPr txBox="1"/>
            <p:nvPr/>
          </p:nvSpPr>
          <p:spPr>
            <a:xfrm>
              <a:off x="11341994" y="1724026"/>
              <a:ext cx="271228" cy="584775"/>
            </a:xfrm>
            <a:prstGeom prst="rect">
              <a:avLst/>
            </a:prstGeom>
            <a:noFill/>
          </p:spPr>
          <p:txBody>
            <a:bodyPr wrap="none" rtlCol="0">
              <a:spAutoFit/>
            </a:bodyPr>
            <a:lstStyle/>
            <a:p>
              <a:r>
                <a:rPr lang="en-US" sz="3200" b="1">
                  <a:solidFill>
                    <a:srgbClr val="FF0000"/>
                  </a:solidFill>
                  <a:sym typeface="Maestro" panose="02000506050000020004" pitchFamily="2" charset="2"/>
                </a:rPr>
                <a:t></a:t>
              </a:r>
              <a:endParaRPr lang="en-US" sz="3200" b="1">
                <a:solidFill>
                  <a:srgbClr val="FF0000"/>
                </a:solidFill>
              </a:endParaRPr>
            </a:p>
          </p:txBody>
        </p:sp>
      </p:grpSp>
      <p:grpSp>
        <p:nvGrpSpPr>
          <p:cNvPr id="47" name="Group 46">
            <a:extLst>
              <a:ext uri="{FF2B5EF4-FFF2-40B4-BE49-F238E27FC236}">
                <a16:creationId xmlns:a16="http://schemas.microsoft.com/office/drawing/2014/main" xmlns="" id="{D002ED74-1541-4B94-977E-0396485B2D7C}"/>
              </a:ext>
            </a:extLst>
          </p:cNvPr>
          <p:cNvGrpSpPr/>
          <p:nvPr/>
        </p:nvGrpSpPr>
        <p:grpSpPr>
          <a:xfrm>
            <a:off x="7159375" y="2537484"/>
            <a:ext cx="4956424" cy="990600"/>
            <a:chOff x="7006975" y="2743200"/>
            <a:chExt cx="4956424" cy="990600"/>
          </a:xfrm>
        </p:grpSpPr>
        <p:sp>
          <p:nvSpPr>
            <p:cNvPr id="48" name="Rectangle: Rounded Corners 47">
              <a:extLst>
                <a:ext uri="{FF2B5EF4-FFF2-40B4-BE49-F238E27FC236}">
                  <a16:creationId xmlns:a16="http://schemas.microsoft.com/office/drawing/2014/main" xmlns="" id="{972135DB-02F9-45B2-B1A9-2F6791982D3A}"/>
                </a:ext>
              </a:extLst>
            </p:cNvPr>
            <p:cNvSpPr/>
            <p:nvPr/>
          </p:nvSpPr>
          <p:spPr bwMode="auto">
            <a:xfrm>
              <a:off x="7006975" y="2743200"/>
              <a:ext cx="4956424" cy="9906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just" eaLnBrk="0" hangingPunct="0">
                <a:lnSpc>
                  <a:spcPct val="114000"/>
                </a:lnSpc>
                <a:spcBef>
                  <a:spcPts val="1200"/>
                </a:spcBef>
                <a:spcAft>
                  <a:spcPts val="1200"/>
                </a:spcAft>
              </a:pPr>
              <a:r>
                <a:rPr lang="en-US" sz="2400">
                  <a:solidFill>
                    <a:srgbClr val="0000FF"/>
                  </a:solidFill>
                </a:rPr>
                <a:t>Sử dụng dấu hoá cố định (F  )</a:t>
              </a:r>
            </a:p>
          </p:txBody>
        </p:sp>
        <p:sp>
          <p:nvSpPr>
            <p:cNvPr id="49" name="TextBox 48">
              <a:extLst>
                <a:ext uri="{FF2B5EF4-FFF2-40B4-BE49-F238E27FC236}">
                  <a16:creationId xmlns:a16="http://schemas.microsoft.com/office/drawing/2014/main" xmlns="" id="{3BBBF5FD-D494-4B8D-87BA-A549BA5F1F10}"/>
                </a:ext>
              </a:extLst>
            </p:cNvPr>
            <p:cNvSpPr txBox="1"/>
            <p:nvPr/>
          </p:nvSpPr>
          <p:spPr>
            <a:xfrm>
              <a:off x="10841844" y="2762038"/>
              <a:ext cx="394660" cy="584775"/>
            </a:xfrm>
            <a:prstGeom prst="rect">
              <a:avLst/>
            </a:prstGeom>
            <a:noFill/>
          </p:spPr>
          <p:txBody>
            <a:bodyPr wrap="none" rtlCol="0">
              <a:spAutoFit/>
            </a:bodyPr>
            <a:lstStyle/>
            <a:p>
              <a:r>
                <a:rPr lang="en-US" sz="3200">
                  <a:solidFill>
                    <a:srgbClr val="0000FF"/>
                  </a:solidFill>
                  <a:sym typeface="Maestro" panose="02000506050000020004" pitchFamily="2" charset="2"/>
                </a:rPr>
                <a:t> </a:t>
              </a:r>
              <a:endParaRPr lang="en-US" sz="3200">
                <a:solidFill>
                  <a:srgbClr val="0000FF"/>
                </a:solidFill>
              </a:endParaRPr>
            </a:p>
          </p:txBody>
        </p:sp>
      </p:grpSp>
      <p:grpSp>
        <p:nvGrpSpPr>
          <p:cNvPr id="50" name="Group 49">
            <a:extLst>
              <a:ext uri="{FF2B5EF4-FFF2-40B4-BE49-F238E27FC236}">
                <a16:creationId xmlns:a16="http://schemas.microsoft.com/office/drawing/2014/main" xmlns="" id="{C9A37609-B581-4810-9DEB-4383D69B6503}"/>
              </a:ext>
            </a:extLst>
          </p:cNvPr>
          <p:cNvGrpSpPr/>
          <p:nvPr/>
        </p:nvGrpSpPr>
        <p:grpSpPr>
          <a:xfrm>
            <a:off x="7010400" y="4267200"/>
            <a:ext cx="4956425" cy="2201862"/>
            <a:chOff x="7006974" y="4427538"/>
            <a:chExt cx="4956425" cy="2201862"/>
          </a:xfrm>
        </p:grpSpPr>
        <p:sp>
          <p:nvSpPr>
            <p:cNvPr id="51" name="Rectangle: Rounded Corners 50">
              <a:extLst>
                <a:ext uri="{FF2B5EF4-FFF2-40B4-BE49-F238E27FC236}">
                  <a16:creationId xmlns:a16="http://schemas.microsoft.com/office/drawing/2014/main" xmlns="" id="{8F759747-51FF-4AC5-8832-EDBF1EE9A8CB}"/>
                </a:ext>
              </a:extLst>
            </p:cNvPr>
            <p:cNvSpPr/>
            <p:nvPr/>
          </p:nvSpPr>
          <p:spPr bwMode="auto">
            <a:xfrm>
              <a:off x="7006974" y="4427538"/>
              <a:ext cx="4956425" cy="2201862"/>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just" eaLnBrk="0" hangingPunct="0">
                <a:lnSpc>
                  <a:spcPct val="114000"/>
                </a:lnSpc>
                <a:spcBef>
                  <a:spcPts val="0"/>
                </a:spcBef>
                <a:spcAft>
                  <a:spcPts val="300"/>
                </a:spcAft>
              </a:pPr>
              <a:r>
                <a:rPr lang="en-US" sz="2400">
                  <a:solidFill>
                    <a:srgbClr val="0000FF"/>
                  </a:solidFill>
                </a:rPr>
                <a:t>Cố định                    Bất thường</a:t>
              </a:r>
            </a:p>
            <a:p>
              <a:pPr algn="just" eaLnBrk="0" hangingPunct="0">
                <a:lnSpc>
                  <a:spcPct val="114000"/>
                </a:lnSpc>
                <a:spcBef>
                  <a:spcPts val="0"/>
                </a:spcBef>
                <a:spcAft>
                  <a:spcPts val="300"/>
                </a:spcAft>
              </a:pPr>
              <a:endParaRPr lang="en-US" sz="2400">
                <a:solidFill>
                  <a:srgbClr val="0000FF"/>
                </a:solidFill>
              </a:endParaRPr>
            </a:p>
            <a:p>
              <a:pPr algn="just" eaLnBrk="0" hangingPunct="0">
                <a:lnSpc>
                  <a:spcPct val="114000"/>
                </a:lnSpc>
                <a:spcBef>
                  <a:spcPts val="0"/>
                </a:spcBef>
                <a:spcAft>
                  <a:spcPts val="300"/>
                </a:spcAft>
              </a:pPr>
              <a:endParaRPr lang="en-US" sz="2400">
                <a:solidFill>
                  <a:srgbClr val="0000FF"/>
                </a:solidFill>
              </a:endParaRPr>
            </a:p>
            <a:p>
              <a:pPr algn="just" eaLnBrk="0" hangingPunct="0">
                <a:lnSpc>
                  <a:spcPct val="114000"/>
                </a:lnSpc>
                <a:spcBef>
                  <a:spcPts val="0"/>
                </a:spcBef>
                <a:spcAft>
                  <a:spcPts val="300"/>
                </a:spcAft>
              </a:pPr>
              <a:r>
                <a:rPr lang="en-US" sz="2400">
                  <a:solidFill>
                    <a:srgbClr val="0000FF"/>
                  </a:solidFill>
                </a:rPr>
                <a:t>         </a:t>
              </a:r>
              <a:r>
                <a:rPr lang="en-US" sz="2000" b="1">
                  <a:solidFill>
                    <a:srgbClr val="FF0000"/>
                  </a:solidFill>
                </a:rPr>
                <a:t>D B  A   D C  B    A    B    C      D</a:t>
              </a:r>
              <a:endParaRPr lang="en-US" sz="2400" b="1">
                <a:solidFill>
                  <a:srgbClr val="FF0000"/>
                </a:solidFill>
              </a:endParaRPr>
            </a:p>
          </p:txBody>
        </p:sp>
        <p:cxnSp>
          <p:nvCxnSpPr>
            <p:cNvPr id="52" name="Straight Arrow Connector 51">
              <a:extLst>
                <a:ext uri="{FF2B5EF4-FFF2-40B4-BE49-F238E27FC236}">
                  <a16:creationId xmlns:a16="http://schemas.microsoft.com/office/drawing/2014/main" xmlns="" id="{7DB877AE-B2EE-4BEA-8AD4-4E740D922444}"/>
                </a:ext>
              </a:extLst>
            </p:cNvPr>
            <p:cNvCxnSpPr/>
            <p:nvPr/>
          </p:nvCxnSpPr>
          <p:spPr bwMode="auto">
            <a:xfrm flipH="1">
              <a:off x="7543800" y="4953000"/>
              <a:ext cx="76200" cy="304800"/>
            </a:xfrm>
            <a:prstGeom prst="straightConnector1">
              <a:avLst/>
            </a:prstGeom>
            <a:solidFill>
              <a:schemeClr val="accent1"/>
            </a:solidFill>
            <a:ln w="31750" cap="flat" cmpd="sng" algn="ctr">
              <a:solidFill>
                <a:srgbClr val="FF0000"/>
              </a:solidFill>
              <a:prstDash val="solid"/>
              <a:round/>
              <a:headEnd type="none" w="med" len="med"/>
              <a:tailEnd type="triangle"/>
            </a:ln>
            <a:effectLst/>
          </p:spPr>
        </p:cxnSp>
        <p:cxnSp>
          <p:nvCxnSpPr>
            <p:cNvPr id="53" name="Straight Arrow Connector 52">
              <a:extLst>
                <a:ext uri="{FF2B5EF4-FFF2-40B4-BE49-F238E27FC236}">
                  <a16:creationId xmlns:a16="http://schemas.microsoft.com/office/drawing/2014/main" xmlns="" id="{8BF49996-2095-4A3D-B551-5A9CCD44E450}"/>
                </a:ext>
              </a:extLst>
            </p:cNvPr>
            <p:cNvCxnSpPr>
              <a:cxnSpLocks/>
            </p:cNvCxnSpPr>
            <p:nvPr/>
          </p:nvCxnSpPr>
          <p:spPr bwMode="auto">
            <a:xfrm flipH="1">
              <a:off x="10539184" y="4953000"/>
              <a:ext cx="94608" cy="304800"/>
            </a:xfrm>
            <a:prstGeom prst="straightConnector1">
              <a:avLst/>
            </a:prstGeom>
            <a:solidFill>
              <a:schemeClr val="accent1"/>
            </a:solidFill>
            <a:ln w="31750" cap="flat" cmpd="sng" algn="ctr">
              <a:solidFill>
                <a:srgbClr val="FF0000"/>
              </a:solidFill>
              <a:prstDash val="solid"/>
              <a:round/>
              <a:headEnd type="none" w="med" len="med"/>
              <a:tailEnd type="triangle"/>
            </a:ln>
            <a:effectLst/>
          </p:spPr>
        </p:cxnSp>
        <p:cxnSp>
          <p:nvCxnSpPr>
            <p:cNvPr id="54" name="Straight Arrow Connector 53">
              <a:extLst>
                <a:ext uri="{FF2B5EF4-FFF2-40B4-BE49-F238E27FC236}">
                  <a16:creationId xmlns:a16="http://schemas.microsoft.com/office/drawing/2014/main" xmlns="" id="{2D43CB79-952E-4AE1-B38F-C64C5F24A334}"/>
                </a:ext>
              </a:extLst>
            </p:cNvPr>
            <p:cNvCxnSpPr>
              <a:cxnSpLocks/>
            </p:cNvCxnSpPr>
            <p:nvPr/>
          </p:nvCxnSpPr>
          <p:spPr bwMode="auto">
            <a:xfrm>
              <a:off x="10841844" y="4953000"/>
              <a:ext cx="130956" cy="304800"/>
            </a:xfrm>
            <a:prstGeom prst="straightConnector1">
              <a:avLst/>
            </a:prstGeom>
            <a:solidFill>
              <a:schemeClr val="accent1"/>
            </a:solidFill>
            <a:ln w="31750" cap="flat" cmpd="sng" algn="ctr">
              <a:solidFill>
                <a:srgbClr val="FF0000"/>
              </a:solidFill>
              <a:prstDash val="solid"/>
              <a:round/>
              <a:headEnd type="none" w="med" len="med"/>
              <a:tailEnd type="triangle"/>
            </a:ln>
            <a:effectLst/>
          </p:spPr>
        </p:cxnSp>
        <p:sp>
          <p:nvSpPr>
            <p:cNvPr id="55" name="TextBox 54">
              <a:extLst>
                <a:ext uri="{FF2B5EF4-FFF2-40B4-BE49-F238E27FC236}">
                  <a16:creationId xmlns:a16="http://schemas.microsoft.com/office/drawing/2014/main" xmlns="" id="{CF5E5E2C-10A5-4C72-B609-85F585B3874D}"/>
                </a:ext>
              </a:extLst>
            </p:cNvPr>
            <p:cNvSpPr txBox="1"/>
            <p:nvPr/>
          </p:nvSpPr>
          <p:spPr>
            <a:xfrm>
              <a:off x="8307249" y="5742397"/>
              <a:ext cx="271228" cy="584775"/>
            </a:xfrm>
            <a:prstGeom prst="rect">
              <a:avLst/>
            </a:prstGeom>
            <a:noFill/>
          </p:spPr>
          <p:txBody>
            <a:bodyPr wrap="none" rtlCol="0">
              <a:spAutoFit/>
            </a:bodyPr>
            <a:lstStyle/>
            <a:p>
              <a:r>
                <a:rPr lang="en-US" sz="3200" b="1">
                  <a:solidFill>
                    <a:srgbClr val="FF0000"/>
                  </a:solidFill>
                  <a:sym typeface="Maestro" panose="02000506050000020004" pitchFamily="2" charset="2"/>
                </a:rPr>
                <a:t></a:t>
              </a:r>
              <a:endParaRPr lang="en-US" sz="3200" b="1">
                <a:solidFill>
                  <a:srgbClr val="FF0000"/>
                </a:solidFill>
              </a:endParaRPr>
            </a:p>
          </p:txBody>
        </p:sp>
        <p:sp>
          <p:nvSpPr>
            <p:cNvPr id="56" name="TextBox 55">
              <a:extLst>
                <a:ext uri="{FF2B5EF4-FFF2-40B4-BE49-F238E27FC236}">
                  <a16:creationId xmlns:a16="http://schemas.microsoft.com/office/drawing/2014/main" xmlns="" id="{D657C33A-38FD-49FD-83C6-5D34168404E0}"/>
                </a:ext>
              </a:extLst>
            </p:cNvPr>
            <p:cNvSpPr txBox="1"/>
            <p:nvPr/>
          </p:nvSpPr>
          <p:spPr>
            <a:xfrm>
              <a:off x="9599847" y="5739830"/>
              <a:ext cx="361005" cy="584775"/>
            </a:xfrm>
            <a:prstGeom prst="rect">
              <a:avLst/>
            </a:prstGeom>
            <a:noFill/>
          </p:spPr>
          <p:txBody>
            <a:bodyPr wrap="none" rtlCol="0">
              <a:spAutoFit/>
            </a:bodyPr>
            <a:lstStyle/>
            <a:p>
              <a:r>
                <a:rPr lang="en-US" sz="3200" b="1">
                  <a:solidFill>
                    <a:srgbClr val="FF0000"/>
                  </a:solidFill>
                  <a:sym typeface="Maestro" panose="02000506050000020004" pitchFamily="2" charset="2"/>
                </a:rPr>
                <a:t></a:t>
              </a:r>
              <a:endParaRPr lang="en-US" sz="3200" b="1">
                <a:solidFill>
                  <a:srgbClr val="FF0000"/>
                </a:solidFill>
              </a:endParaRPr>
            </a:p>
          </p:txBody>
        </p:sp>
        <p:sp>
          <p:nvSpPr>
            <p:cNvPr id="57" name="TextBox 56">
              <a:extLst>
                <a:ext uri="{FF2B5EF4-FFF2-40B4-BE49-F238E27FC236}">
                  <a16:creationId xmlns:a16="http://schemas.microsoft.com/office/drawing/2014/main" xmlns="" id="{4541F68B-F264-4E15-BD9A-81953D4616CE}"/>
                </a:ext>
              </a:extLst>
            </p:cNvPr>
            <p:cNvSpPr txBox="1"/>
            <p:nvPr/>
          </p:nvSpPr>
          <p:spPr>
            <a:xfrm>
              <a:off x="10969414" y="5688460"/>
              <a:ext cx="394660" cy="584775"/>
            </a:xfrm>
            <a:prstGeom prst="rect">
              <a:avLst/>
            </a:prstGeom>
            <a:noFill/>
          </p:spPr>
          <p:txBody>
            <a:bodyPr wrap="none" rtlCol="0">
              <a:spAutoFit/>
            </a:bodyPr>
            <a:lstStyle/>
            <a:p>
              <a:r>
                <a:rPr lang="en-US" sz="3200" b="1">
                  <a:solidFill>
                    <a:srgbClr val="FF0000"/>
                  </a:solidFill>
                  <a:sym typeface="Maestro" panose="02000506050000020004" pitchFamily="2" charset="2"/>
                </a:rPr>
                <a:t> </a:t>
              </a:r>
              <a:endParaRPr lang="en-US" sz="3200" b="1">
                <a:solidFill>
                  <a:srgbClr val="FF0000"/>
                </a:solidFill>
              </a:endParaRPr>
            </a:p>
          </p:txBody>
        </p:sp>
      </p:grpSp>
    </p:spTree>
    <p:extLst>
      <p:ext uri="{BB962C8B-B14F-4D97-AF65-F5344CB8AC3E}">
        <p14:creationId xmlns:p14="http://schemas.microsoft.com/office/powerpoint/2010/main" val="4040240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wipe(left)">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left)">
                                      <p:cBhvr>
                                        <p:cTn id="1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10972800" cy="842656"/>
          </a:xfrm>
        </p:spPr>
        <p:txBody>
          <a:bodyPr/>
          <a:lstStyle/>
          <a:p>
            <a:r>
              <a:rPr lang="en-US" sz="3200" b="1">
                <a:solidFill>
                  <a:srgbClr val="0000FF"/>
                </a:solidFill>
                <a:latin typeface="+mn-lt"/>
                <a:cs typeface="Times New Roman" panose="02020603050405020304" pitchFamily="18" charset="0"/>
              </a:rPr>
              <a:t>II. Hoà tấu nhạc cụ</a:t>
            </a:r>
            <a:endParaRPr lang="en-US" sz="3200" dirty="0">
              <a:solidFill>
                <a:srgbClr val="0000FF"/>
              </a:solidFill>
              <a:latin typeface="+mn-lt"/>
            </a:endParaRPr>
          </a:p>
        </p:txBody>
      </p:sp>
      <p:pic>
        <p:nvPicPr>
          <p:cNvPr id="8" name="Picture 7">
            <a:extLst>
              <a:ext uri="{FF2B5EF4-FFF2-40B4-BE49-F238E27FC236}">
                <a16:creationId xmlns:a16="http://schemas.microsoft.com/office/drawing/2014/main" xmlns="" id="{0F91EEF5-9BD4-439D-A78C-1654273DF494}"/>
              </a:ext>
            </a:extLst>
          </p:cNvPr>
          <p:cNvPicPr>
            <a:picLocks noChangeAspect="1"/>
          </p:cNvPicPr>
          <p:nvPr/>
        </p:nvPicPr>
        <p:blipFill rotWithShape="1">
          <a:blip r:embed="rId2"/>
          <a:srcRect l="8750" t="32222" r="33750" b="20000"/>
          <a:stretch/>
        </p:blipFill>
        <p:spPr>
          <a:xfrm>
            <a:off x="381000" y="918185"/>
            <a:ext cx="11567160" cy="5406415"/>
          </a:xfrm>
          <a:prstGeom prst="rect">
            <a:avLst/>
          </a:prstGeom>
        </p:spPr>
      </p:pic>
    </p:spTree>
    <p:extLst>
      <p:ext uri="{BB962C8B-B14F-4D97-AF65-F5344CB8AC3E}">
        <p14:creationId xmlns:p14="http://schemas.microsoft.com/office/powerpoint/2010/main" val="3942891842"/>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114800" y="381000"/>
            <a:ext cx="3200400"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b="1">
                <a:solidFill>
                  <a:srgbClr val="0000FF"/>
                </a:solidFill>
              </a:rPr>
              <a:t>BÈ KÈN PHÍM 1</a:t>
            </a:r>
            <a:endParaRPr lang="vi-VN" sz="2400" b="1">
              <a:solidFill>
                <a:srgbClr val="0000FF"/>
              </a:solidFill>
            </a:endParaRPr>
          </a:p>
        </p:txBody>
      </p:sp>
      <p:pic>
        <p:nvPicPr>
          <p:cNvPr id="30" name="Picture 2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5400000">
            <a:off x="1410393" y="1320065"/>
            <a:ext cx="219075" cy="466725"/>
          </a:xfrm>
          <a:prstGeom prst="rect">
            <a:avLst/>
          </a:prstGeom>
        </p:spPr>
      </p:pic>
      <p:sp>
        <p:nvSpPr>
          <p:cNvPr id="32" name="Left Brace 31"/>
          <p:cNvSpPr/>
          <p:nvPr/>
        </p:nvSpPr>
        <p:spPr bwMode="auto">
          <a:xfrm>
            <a:off x="1337537" y="906799"/>
            <a:ext cx="635143" cy="5524823"/>
          </a:xfrm>
          <a:prstGeom prst="leftBrace">
            <a:avLst>
              <a:gd name="adj1" fmla="val 8333"/>
              <a:gd name="adj2" fmla="val 51297"/>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sp>
        <p:nvSpPr>
          <p:cNvPr id="19" name="Oval 18"/>
          <p:cNvSpPr>
            <a:spLocks noChangeAspect="1"/>
          </p:cNvSpPr>
          <p:nvPr/>
        </p:nvSpPr>
        <p:spPr bwMode="auto">
          <a:xfrm>
            <a:off x="1845764" y="1210292"/>
            <a:ext cx="605774" cy="537210"/>
          </a:xfrm>
          <a:prstGeom prst="ellipse">
            <a:avLst/>
          </a:prstGeom>
          <a:solidFill>
            <a:srgbClr val="B2DE82"/>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rgbClr val="FF0000"/>
                </a:solidFill>
                <a:effectLst/>
                <a:latin typeface="Arial" charset="0"/>
              </a:rPr>
              <a:t>1</a:t>
            </a:r>
            <a:endParaRPr kumimoji="0" lang="vi-VN" sz="2000" b="1" i="0" u="none" strike="noStrike" cap="none" normalizeH="0" baseline="0">
              <a:ln>
                <a:noFill/>
              </a:ln>
              <a:solidFill>
                <a:srgbClr val="FF0000"/>
              </a:solidFill>
              <a:effectLst/>
              <a:latin typeface="Arial" charset="0"/>
            </a:endParaRPr>
          </a:p>
        </p:txBody>
      </p:sp>
      <p:pic>
        <p:nvPicPr>
          <p:cNvPr id="48" name="Picture 47">
            <a:extLst>
              <a:ext uri="{FF2B5EF4-FFF2-40B4-BE49-F238E27FC236}">
                <a16:creationId xmlns:a16="http://schemas.microsoft.com/office/drawing/2014/main" xmlns="" id="{BF53B79C-3ADA-4B95-B297-FAC513338E3C}"/>
              </a:ext>
            </a:extLst>
          </p:cNvPr>
          <p:cNvPicPr>
            <a:picLocks noChangeAspect="1"/>
          </p:cNvPicPr>
          <p:nvPr/>
        </p:nvPicPr>
        <p:blipFill rotWithShape="1">
          <a:blip r:embed="rId13"/>
          <a:srcRect l="9375" t="26667" r="56875" b="64444"/>
          <a:stretch/>
        </p:blipFill>
        <p:spPr>
          <a:xfrm>
            <a:off x="2534732" y="1096221"/>
            <a:ext cx="6172200" cy="914411"/>
          </a:xfrm>
          <a:prstGeom prst="rect">
            <a:avLst/>
          </a:prstGeom>
        </p:spPr>
      </p:pic>
      <p:grpSp>
        <p:nvGrpSpPr>
          <p:cNvPr id="5" name="Group 4">
            <a:extLst>
              <a:ext uri="{FF2B5EF4-FFF2-40B4-BE49-F238E27FC236}">
                <a16:creationId xmlns:a16="http://schemas.microsoft.com/office/drawing/2014/main" xmlns="" id="{20DF331D-353B-4028-B43B-6607A591717D}"/>
              </a:ext>
            </a:extLst>
          </p:cNvPr>
          <p:cNvGrpSpPr/>
          <p:nvPr/>
        </p:nvGrpSpPr>
        <p:grpSpPr>
          <a:xfrm>
            <a:off x="8973555" y="906799"/>
            <a:ext cx="1585644" cy="1089253"/>
            <a:chOff x="10363200" y="906799"/>
            <a:chExt cx="1585644" cy="1089253"/>
          </a:xfrm>
        </p:grpSpPr>
        <p:pic>
          <p:nvPicPr>
            <p:cNvPr id="56" name="Picture 55">
              <a:extLst>
                <a:ext uri="{FF2B5EF4-FFF2-40B4-BE49-F238E27FC236}">
                  <a16:creationId xmlns:a16="http://schemas.microsoft.com/office/drawing/2014/main" xmlns="" id="{8201BD68-7D7D-4652-ABCC-5FB2AB073BCF}"/>
                </a:ext>
              </a:extLst>
            </p:cNvPr>
            <p:cNvPicPr>
              <a:picLocks noChangeAspect="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l="37480" r="39347" b="50000"/>
            <a:stretch/>
          </p:blipFill>
          <p:spPr>
            <a:xfrm>
              <a:off x="10363200" y="906799"/>
              <a:ext cx="1554822" cy="1089253"/>
            </a:xfrm>
            <a:prstGeom prst="rect">
              <a:avLst/>
            </a:prstGeom>
          </p:spPr>
        </p:pic>
        <p:grpSp>
          <p:nvGrpSpPr>
            <p:cNvPr id="2" name="Group 1">
              <a:extLst>
                <a:ext uri="{FF2B5EF4-FFF2-40B4-BE49-F238E27FC236}">
                  <a16:creationId xmlns:a16="http://schemas.microsoft.com/office/drawing/2014/main" xmlns="" id="{448F91CA-161A-4A2D-AA7C-2C9F53BF4845}"/>
                </a:ext>
              </a:extLst>
            </p:cNvPr>
            <p:cNvGrpSpPr/>
            <p:nvPr/>
          </p:nvGrpSpPr>
          <p:grpSpPr>
            <a:xfrm>
              <a:off x="10979680" y="1524000"/>
              <a:ext cx="969164" cy="428641"/>
              <a:chOff x="11025058" y="1524000"/>
              <a:chExt cx="969164" cy="428641"/>
            </a:xfrm>
          </p:grpSpPr>
          <p:sp>
            <p:nvSpPr>
              <p:cNvPr id="22" name="TextBox 21"/>
              <p:cNvSpPr txBox="1"/>
              <p:nvPr/>
            </p:nvSpPr>
            <p:spPr>
              <a:xfrm>
                <a:off x="11677412" y="1524000"/>
                <a:ext cx="316810" cy="369332"/>
              </a:xfrm>
              <a:prstGeom prst="rect">
                <a:avLst/>
              </a:prstGeom>
              <a:noFill/>
            </p:spPr>
            <p:txBody>
              <a:bodyPr wrap="square" rtlCol="0">
                <a:spAutoFit/>
              </a:bodyPr>
              <a:lstStyle/>
              <a:p>
                <a:r>
                  <a:rPr lang="en-US" b="1">
                    <a:solidFill>
                      <a:srgbClr val="FF0000"/>
                    </a:solidFill>
                  </a:rPr>
                  <a:t>4</a:t>
                </a:r>
                <a:endParaRPr lang="vi-VN" b="1">
                  <a:solidFill>
                    <a:srgbClr val="FF0000"/>
                  </a:solidFill>
                </a:endParaRPr>
              </a:p>
            </p:txBody>
          </p:sp>
          <p:sp>
            <p:nvSpPr>
              <p:cNvPr id="23" name="TextBox 22"/>
              <p:cNvSpPr txBox="1"/>
              <p:nvPr/>
            </p:nvSpPr>
            <p:spPr>
              <a:xfrm>
                <a:off x="11240760" y="1525394"/>
                <a:ext cx="316810" cy="369332"/>
              </a:xfrm>
              <a:prstGeom prst="rect">
                <a:avLst/>
              </a:prstGeom>
              <a:noFill/>
            </p:spPr>
            <p:txBody>
              <a:bodyPr wrap="square" rtlCol="0">
                <a:spAutoFit/>
              </a:bodyPr>
              <a:lstStyle/>
              <a:p>
                <a:r>
                  <a:rPr lang="en-US" b="1">
                    <a:solidFill>
                      <a:srgbClr val="FF0000"/>
                    </a:solidFill>
                  </a:rPr>
                  <a:t>2</a:t>
                </a:r>
                <a:endParaRPr lang="vi-VN" b="1">
                  <a:solidFill>
                    <a:srgbClr val="FF0000"/>
                  </a:solidFill>
                </a:endParaRPr>
              </a:p>
            </p:txBody>
          </p:sp>
          <p:sp>
            <p:nvSpPr>
              <p:cNvPr id="26" name="TextBox 25"/>
              <p:cNvSpPr txBox="1"/>
              <p:nvPr/>
            </p:nvSpPr>
            <p:spPr>
              <a:xfrm>
                <a:off x="11025058" y="1535984"/>
                <a:ext cx="277372" cy="416657"/>
              </a:xfrm>
              <a:prstGeom prst="rect">
                <a:avLst/>
              </a:prstGeom>
              <a:noFill/>
            </p:spPr>
            <p:txBody>
              <a:bodyPr wrap="square" rtlCol="0">
                <a:spAutoFit/>
              </a:bodyPr>
              <a:lstStyle/>
              <a:p>
                <a:r>
                  <a:rPr lang="en-US" b="1">
                    <a:solidFill>
                      <a:srgbClr val="FF0000"/>
                    </a:solidFill>
                  </a:rPr>
                  <a:t>1</a:t>
                </a:r>
                <a:endParaRPr lang="vi-VN" b="1">
                  <a:solidFill>
                    <a:srgbClr val="FF0000"/>
                  </a:solidFill>
                </a:endParaRPr>
              </a:p>
            </p:txBody>
          </p:sp>
          <p:sp>
            <p:nvSpPr>
              <p:cNvPr id="49" name="TextBox 48">
                <a:extLst>
                  <a:ext uri="{FF2B5EF4-FFF2-40B4-BE49-F238E27FC236}">
                    <a16:creationId xmlns:a16="http://schemas.microsoft.com/office/drawing/2014/main" xmlns="" id="{3B647658-2282-4005-99C5-7EAB16CC01C2}"/>
                  </a:ext>
                </a:extLst>
              </p:cNvPr>
              <p:cNvSpPr txBox="1"/>
              <p:nvPr/>
            </p:nvSpPr>
            <p:spPr>
              <a:xfrm>
                <a:off x="11457428" y="1524000"/>
                <a:ext cx="277372" cy="369332"/>
              </a:xfrm>
              <a:prstGeom prst="rect">
                <a:avLst/>
              </a:prstGeom>
              <a:noFill/>
            </p:spPr>
            <p:txBody>
              <a:bodyPr wrap="square" rtlCol="0">
                <a:spAutoFit/>
              </a:bodyPr>
              <a:lstStyle/>
              <a:p>
                <a:r>
                  <a:rPr lang="en-US" b="1">
                    <a:solidFill>
                      <a:srgbClr val="FF0000"/>
                    </a:solidFill>
                  </a:rPr>
                  <a:t>3</a:t>
                </a:r>
                <a:endParaRPr lang="vi-VN" b="1">
                  <a:solidFill>
                    <a:srgbClr val="FF0000"/>
                  </a:solidFill>
                </a:endParaRPr>
              </a:p>
            </p:txBody>
          </p:sp>
        </p:grpSp>
      </p:grpSp>
      <p:pic>
        <p:nvPicPr>
          <p:cNvPr id="50" name="Picture 49">
            <a:extLst>
              <a:ext uri="{FF2B5EF4-FFF2-40B4-BE49-F238E27FC236}">
                <a16:creationId xmlns:a16="http://schemas.microsoft.com/office/drawing/2014/main" xmlns="" id="{3D559233-2C1B-4E06-BA1B-F5C02C751BE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5400000">
            <a:off x="1424948" y="2747110"/>
            <a:ext cx="219075" cy="466725"/>
          </a:xfrm>
          <a:prstGeom prst="rect">
            <a:avLst/>
          </a:prstGeom>
        </p:spPr>
      </p:pic>
      <p:sp>
        <p:nvSpPr>
          <p:cNvPr id="51" name="Oval 50">
            <a:extLst>
              <a:ext uri="{FF2B5EF4-FFF2-40B4-BE49-F238E27FC236}">
                <a16:creationId xmlns:a16="http://schemas.microsoft.com/office/drawing/2014/main" xmlns="" id="{9BE6A3C1-3052-441C-AAB9-F230A46CD329}"/>
              </a:ext>
            </a:extLst>
          </p:cNvPr>
          <p:cNvSpPr>
            <a:spLocks noChangeAspect="1"/>
          </p:cNvSpPr>
          <p:nvPr/>
        </p:nvSpPr>
        <p:spPr bwMode="auto">
          <a:xfrm>
            <a:off x="1845764" y="2656201"/>
            <a:ext cx="605774" cy="537210"/>
          </a:xfrm>
          <a:prstGeom prst="ellipse">
            <a:avLst/>
          </a:prstGeom>
          <a:solidFill>
            <a:srgbClr val="B2DE82"/>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b="1">
                <a:solidFill>
                  <a:srgbClr val="FF0000"/>
                </a:solidFill>
              </a:rPr>
              <a:t>2</a:t>
            </a:r>
            <a:endParaRPr kumimoji="0" lang="vi-VN" sz="2000" b="1" i="0" u="none" strike="noStrike" cap="none" normalizeH="0" baseline="0">
              <a:ln>
                <a:noFill/>
              </a:ln>
              <a:solidFill>
                <a:srgbClr val="FF0000"/>
              </a:solidFill>
              <a:effectLst/>
              <a:latin typeface="Arial" charset="0"/>
            </a:endParaRPr>
          </a:p>
        </p:txBody>
      </p:sp>
      <p:pic>
        <p:nvPicPr>
          <p:cNvPr id="52" name="Picture 51">
            <a:extLst>
              <a:ext uri="{FF2B5EF4-FFF2-40B4-BE49-F238E27FC236}">
                <a16:creationId xmlns:a16="http://schemas.microsoft.com/office/drawing/2014/main" xmlns="" id="{196DA354-50A0-4E8D-9570-9E97BC13A790}"/>
              </a:ext>
            </a:extLst>
          </p:cNvPr>
          <p:cNvPicPr>
            <a:picLocks noChangeAspect="1"/>
          </p:cNvPicPr>
          <p:nvPr/>
        </p:nvPicPr>
        <p:blipFill rotWithShape="1">
          <a:blip r:embed="rId15"/>
          <a:srcRect l="9375" t="26667" r="56875" b="65555"/>
          <a:stretch/>
        </p:blipFill>
        <p:spPr>
          <a:xfrm>
            <a:off x="2505622" y="2505025"/>
            <a:ext cx="6172200" cy="800123"/>
          </a:xfrm>
          <a:prstGeom prst="rect">
            <a:avLst/>
          </a:prstGeom>
        </p:spPr>
      </p:pic>
      <p:pic>
        <p:nvPicPr>
          <p:cNvPr id="62" name="Picture 61">
            <a:extLst>
              <a:ext uri="{FF2B5EF4-FFF2-40B4-BE49-F238E27FC236}">
                <a16:creationId xmlns:a16="http://schemas.microsoft.com/office/drawing/2014/main" xmlns="" id="{3399508F-05BD-48C3-9CF7-8786D252775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5400000">
            <a:off x="1041591" y="4983823"/>
            <a:ext cx="219075" cy="466725"/>
          </a:xfrm>
          <a:prstGeom prst="rect">
            <a:avLst/>
          </a:prstGeom>
        </p:spPr>
      </p:pic>
      <p:sp>
        <p:nvSpPr>
          <p:cNvPr id="63" name="Oval 62">
            <a:extLst>
              <a:ext uri="{FF2B5EF4-FFF2-40B4-BE49-F238E27FC236}">
                <a16:creationId xmlns:a16="http://schemas.microsoft.com/office/drawing/2014/main" xmlns="" id="{9ACA7F12-27C8-46C0-8AB5-D701F399A17B}"/>
              </a:ext>
            </a:extLst>
          </p:cNvPr>
          <p:cNvSpPr>
            <a:spLocks noChangeAspect="1"/>
          </p:cNvSpPr>
          <p:nvPr/>
        </p:nvSpPr>
        <p:spPr bwMode="auto">
          <a:xfrm>
            <a:off x="1845764" y="4076460"/>
            <a:ext cx="605774" cy="537210"/>
          </a:xfrm>
          <a:prstGeom prst="ellipse">
            <a:avLst/>
          </a:prstGeom>
          <a:solidFill>
            <a:srgbClr val="B2DE82"/>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b="1">
                <a:solidFill>
                  <a:srgbClr val="FF0000"/>
                </a:solidFill>
              </a:rPr>
              <a:t>3</a:t>
            </a:r>
            <a:endParaRPr kumimoji="0" lang="vi-VN" sz="2000" b="1" i="0" u="none" strike="noStrike" cap="none" normalizeH="0" baseline="0">
              <a:ln>
                <a:noFill/>
              </a:ln>
              <a:solidFill>
                <a:srgbClr val="FF0000"/>
              </a:solidFill>
              <a:effectLst/>
              <a:latin typeface="Arial" charset="0"/>
            </a:endParaRPr>
          </a:p>
        </p:txBody>
      </p:sp>
      <p:pic>
        <p:nvPicPr>
          <p:cNvPr id="64" name="Picture 63">
            <a:extLst>
              <a:ext uri="{FF2B5EF4-FFF2-40B4-BE49-F238E27FC236}">
                <a16:creationId xmlns:a16="http://schemas.microsoft.com/office/drawing/2014/main" xmlns="" id="{EC8D30F6-4F20-4CF1-BDBC-685CB1245FC5}"/>
              </a:ext>
            </a:extLst>
          </p:cNvPr>
          <p:cNvPicPr>
            <a:picLocks noChangeAspect="1"/>
          </p:cNvPicPr>
          <p:nvPr/>
        </p:nvPicPr>
        <p:blipFill rotWithShape="1">
          <a:blip r:embed="rId13"/>
          <a:srcRect l="9375" t="26667" r="56875" b="64444"/>
          <a:stretch/>
        </p:blipFill>
        <p:spPr>
          <a:xfrm>
            <a:off x="2534732" y="3962389"/>
            <a:ext cx="6172200" cy="914411"/>
          </a:xfrm>
          <a:prstGeom prst="rect">
            <a:avLst/>
          </a:prstGeom>
        </p:spPr>
      </p:pic>
      <p:grpSp>
        <p:nvGrpSpPr>
          <p:cNvPr id="8" name="Group 7">
            <a:extLst>
              <a:ext uri="{FF2B5EF4-FFF2-40B4-BE49-F238E27FC236}">
                <a16:creationId xmlns:a16="http://schemas.microsoft.com/office/drawing/2014/main" xmlns="" id="{A8D7130A-C85F-47F0-9C58-36C3E2173147}"/>
              </a:ext>
            </a:extLst>
          </p:cNvPr>
          <p:cNvGrpSpPr/>
          <p:nvPr/>
        </p:nvGrpSpPr>
        <p:grpSpPr>
          <a:xfrm>
            <a:off x="8973555" y="2362200"/>
            <a:ext cx="1585644" cy="1089315"/>
            <a:chOff x="10363200" y="2286000"/>
            <a:chExt cx="1585644" cy="1089315"/>
          </a:xfrm>
        </p:grpSpPr>
        <p:pic>
          <p:nvPicPr>
            <p:cNvPr id="73" name="Picture 72">
              <a:extLst>
                <a:ext uri="{FF2B5EF4-FFF2-40B4-BE49-F238E27FC236}">
                  <a16:creationId xmlns:a16="http://schemas.microsoft.com/office/drawing/2014/main" xmlns="" id="{B842DB7C-CF15-4DD8-8A95-567A9955C912}"/>
                </a:ext>
              </a:extLst>
            </p:cNvPr>
            <p:cNvPicPr>
              <a:picLocks noChangeAspect="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l="37480" r="39347" b="50000"/>
            <a:stretch/>
          </p:blipFill>
          <p:spPr>
            <a:xfrm>
              <a:off x="10363200" y="2286000"/>
              <a:ext cx="1554822" cy="1089253"/>
            </a:xfrm>
            <a:prstGeom prst="rect">
              <a:avLst/>
            </a:prstGeom>
          </p:spPr>
        </p:pic>
        <p:sp>
          <p:nvSpPr>
            <p:cNvPr id="75" name="TextBox 74">
              <a:extLst>
                <a:ext uri="{FF2B5EF4-FFF2-40B4-BE49-F238E27FC236}">
                  <a16:creationId xmlns:a16="http://schemas.microsoft.com/office/drawing/2014/main" xmlns="" id="{01C8F830-F451-4A18-B7F1-80742806668F}"/>
                </a:ext>
              </a:extLst>
            </p:cNvPr>
            <p:cNvSpPr txBox="1"/>
            <p:nvPr/>
          </p:nvSpPr>
          <p:spPr>
            <a:xfrm>
              <a:off x="11632034" y="2956948"/>
              <a:ext cx="316810" cy="369332"/>
            </a:xfrm>
            <a:prstGeom prst="rect">
              <a:avLst/>
            </a:prstGeom>
            <a:noFill/>
          </p:spPr>
          <p:txBody>
            <a:bodyPr wrap="square" rtlCol="0">
              <a:spAutoFit/>
            </a:bodyPr>
            <a:lstStyle/>
            <a:p>
              <a:r>
                <a:rPr lang="en-US" b="1">
                  <a:solidFill>
                    <a:srgbClr val="FF0000"/>
                  </a:solidFill>
                </a:rPr>
                <a:t>4</a:t>
              </a:r>
              <a:endParaRPr lang="vi-VN" b="1">
                <a:solidFill>
                  <a:srgbClr val="FF0000"/>
                </a:solidFill>
              </a:endParaRPr>
            </a:p>
          </p:txBody>
        </p:sp>
        <p:sp>
          <p:nvSpPr>
            <p:cNvPr id="76" name="TextBox 75">
              <a:extLst>
                <a:ext uri="{FF2B5EF4-FFF2-40B4-BE49-F238E27FC236}">
                  <a16:creationId xmlns:a16="http://schemas.microsoft.com/office/drawing/2014/main" xmlns="" id="{B57542DB-8539-452C-91DA-F066EDE599A5}"/>
                </a:ext>
              </a:extLst>
            </p:cNvPr>
            <p:cNvSpPr txBox="1"/>
            <p:nvPr/>
          </p:nvSpPr>
          <p:spPr>
            <a:xfrm>
              <a:off x="10775022" y="2958342"/>
              <a:ext cx="316810" cy="369332"/>
            </a:xfrm>
            <a:prstGeom prst="rect">
              <a:avLst/>
            </a:prstGeom>
            <a:noFill/>
          </p:spPr>
          <p:txBody>
            <a:bodyPr wrap="square" rtlCol="0">
              <a:spAutoFit/>
            </a:bodyPr>
            <a:lstStyle/>
            <a:p>
              <a:r>
                <a:rPr lang="en-US" b="1">
                  <a:solidFill>
                    <a:srgbClr val="FF0000"/>
                  </a:solidFill>
                </a:rPr>
                <a:t>2</a:t>
              </a:r>
              <a:endParaRPr lang="vi-VN" b="1">
                <a:solidFill>
                  <a:srgbClr val="FF0000"/>
                </a:solidFill>
              </a:endParaRPr>
            </a:p>
          </p:txBody>
        </p:sp>
        <p:sp>
          <p:nvSpPr>
            <p:cNvPr id="77" name="TextBox 76">
              <a:extLst>
                <a:ext uri="{FF2B5EF4-FFF2-40B4-BE49-F238E27FC236}">
                  <a16:creationId xmlns:a16="http://schemas.microsoft.com/office/drawing/2014/main" xmlns="" id="{E0F00118-8873-44AF-8E8F-584C5A940EB7}"/>
                </a:ext>
              </a:extLst>
            </p:cNvPr>
            <p:cNvSpPr txBox="1"/>
            <p:nvPr/>
          </p:nvSpPr>
          <p:spPr>
            <a:xfrm>
              <a:off x="10525874" y="2958658"/>
              <a:ext cx="277372" cy="416657"/>
            </a:xfrm>
            <a:prstGeom prst="rect">
              <a:avLst/>
            </a:prstGeom>
            <a:noFill/>
          </p:spPr>
          <p:txBody>
            <a:bodyPr wrap="square" rtlCol="0">
              <a:spAutoFit/>
            </a:bodyPr>
            <a:lstStyle/>
            <a:p>
              <a:r>
                <a:rPr lang="en-US" b="1">
                  <a:solidFill>
                    <a:srgbClr val="FF0000"/>
                  </a:solidFill>
                </a:rPr>
                <a:t>1</a:t>
              </a:r>
              <a:endParaRPr lang="vi-VN" b="1">
                <a:solidFill>
                  <a:srgbClr val="FF0000"/>
                </a:solidFill>
              </a:endParaRPr>
            </a:p>
          </p:txBody>
        </p:sp>
        <p:sp>
          <p:nvSpPr>
            <p:cNvPr id="78" name="TextBox 77">
              <a:extLst>
                <a:ext uri="{FF2B5EF4-FFF2-40B4-BE49-F238E27FC236}">
                  <a16:creationId xmlns:a16="http://schemas.microsoft.com/office/drawing/2014/main" xmlns="" id="{FD5566BE-16A2-45C2-8C19-DF66BB24BD1D}"/>
                </a:ext>
              </a:extLst>
            </p:cNvPr>
            <p:cNvSpPr txBox="1"/>
            <p:nvPr/>
          </p:nvSpPr>
          <p:spPr>
            <a:xfrm>
              <a:off x="11412050" y="2956948"/>
              <a:ext cx="277372" cy="369332"/>
            </a:xfrm>
            <a:prstGeom prst="rect">
              <a:avLst/>
            </a:prstGeom>
            <a:noFill/>
          </p:spPr>
          <p:txBody>
            <a:bodyPr wrap="square" rtlCol="0">
              <a:spAutoFit/>
            </a:bodyPr>
            <a:lstStyle/>
            <a:p>
              <a:r>
                <a:rPr lang="en-US" b="1">
                  <a:solidFill>
                    <a:srgbClr val="FF0000"/>
                  </a:solidFill>
                </a:rPr>
                <a:t>3</a:t>
              </a:r>
              <a:endParaRPr lang="vi-VN" b="1">
                <a:solidFill>
                  <a:srgbClr val="FF0000"/>
                </a:solidFill>
              </a:endParaRPr>
            </a:p>
          </p:txBody>
        </p:sp>
        <p:sp>
          <p:nvSpPr>
            <p:cNvPr id="79" name="TextBox 78">
              <a:extLst>
                <a:ext uri="{FF2B5EF4-FFF2-40B4-BE49-F238E27FC236}">
                  <a16:creationId xmlns:a16="http://schemas.microsoft.com/office/drawing/2014/main" xmlns="" id="{31310306-105D-4009-9DD1-2A9AA207762C}"/>
                </a:ext>
              </a:extLst>
            </p:cNvPr>
            <p:cNvSpPr txBox="1"/>
            <p:nvPr/>
          </p:nvSpPr>
          <p:spPr>
            <a:xfrm>
              <a:off x="10954850" y="2951252"/>
              <a:ext cx="277372" cy="416657"/>
            </a:xfrm>
            <a:prstGeom prst="rect">
              <a:avLst/>
            </a:prstGeom>
            <a:noFill/>
          </p:spPr>
          <p:txBody>
            <a:bodyPr wrap="square" rtlCol="0">
              <a:spAutoFit/>
            </a:bodyPr>
            <a:lstStyle/>
            <a:p>
              <a:r>
                <a:rPr lang="en-US" b="1">
                  <a:solidFill>
                    <a:srgbClr val="FF0000"/>
                  </a:solidFill>
                </a:rPr>
                <a:t>1</a:t>
              </a:r>
              <a:endParaRPr lang="vi-VN" b="1">
                <a:solidFill>
                  <a:srgbClr val="FF0000"/>
                </a:solidFill>
              </a:endParaRPr>
            </a:p>
          </p:txBody>
        </p:sp>
        <p:sp>
          <p:nvSpPr>
            <p:cNvPr id="80" name="TextBox 79">
              <a:extLst>
                <a:ext uri="{FF2B5EF4-FFF2-40B4-BE49-F238E27FC236}">
                  <a16:creationId xmlns:a16="http://schemas.microsoft.com/office/drawing/2014/main" xmlns="" id="{F860AC03-41D1-4BD2-B111-8CE1703B31F4}"/>
                </a:ext>
              </a:extLst>
            </p:cNvPr>
            <p:cNvSpPr txBox="1"/>
            <p:nvPr/>
          </p:nvSpPr>
          <p:spPr>
            <a:xfrm>
              <a:off x="11199664" y="2957244"/>
              <a:ext cx="316810" cy="369332"/>
            </a:xfrm>
            <a:prstGeom prst="rect">
              <a:avLst/>
            </a:prstGeom>
            <a:noFill/>
          </p:spPr>
          <p:txBody>
            <a:bodyPr wrap="square" rtlCol="0">
              <a:spAutoFit/>
            </a:bodyPr>
            <a:lstStyle/>
            <a:p>
              <a:r>
                <a:rPr lang="en-US" b="1">
                  <a:solidFill>
                    <a:srgbClr val="FF0000"/>
                  </a:solidFill>
                </a:rPr>
                <a:t>2</a:t>
              </a:r>
              <a:endParaRPr lang="vi-VN" b="1">
                <a:solidFill>
                  <a:srgbClr val="FF0000"/>
                </a:solidFill>
              </a:endParaRPr>
            </a:p>
          </p:txBody>
        </p:sp>
      </p:grpSp>
      <p:sp>
        <p:nvSpPr>
          <p:cNvPr id="81" name="Oval 80">
            <a:extLst>
              <a:ext uri="{FF2B5EF4-FFF2-40B4-BE49-F238E27FC236}">
                <a16:creationId xmlns:a16="http://schemas.microsoft.com/office/drawing/2014/main" xmlns="" id="{29684800-EA19-4C82-8329-2E7BC9780453}"/>
              </a:ext>
            </a:extLst>
          </p:cNvPr>
          <p:cNvSpPr>
            <a:spLocks noChangeAspect="1"/>
          </p:cNvSpPr>
          <p:nvPr/>
        </p:nvSpPr>
        <p:spPr bwMode="auto">
          <a:xfrm>
            <a:off x="1896480" y="5690642"/>
            <a:ext cx="605774" cy="537210"/>
          </a:xfrm>
          <a:prstGeom prst="ellipse">
            <a:avLst/>
          </a:prstGeom>
          <a:solidFill>
            <a:srgbClr val="B2DE82"/>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rgbClr val="FF0000"/>
                </a:solidFill>
                <a:effectLst/>
                <a:latin typeface="Arial" charset="0"/>
              </a:rPr>
              <a:t>4</a:t>
            </a:r>
            <a:endParaRPr kumimoji="0" lang="vi-VN" sz="2000" b="1" i="0" u="none" strike="noStrike" cap="none" normalizeH="0" baseline="0">
              <a:ln>
                <a:noFill/>
              </a:ln>
              <a:solidFill>
                <a:srgbClr val="FF0000"/>
              </a:solidFill>
              <a:effectLst/>
              <a:latin typeface="Arial" charset="0"/>
            </a:endParaRPr>
          </a:p>
        </p:txBody>
      </p:sp>
      <p:pic>
        <p:nvPicPr>
          <p:cNvPr id="82" name="Picture 81">
            <a:extLst>
              <a:ext uri="{FF2B5EF4-FFF2-40B4-BE49-F238E27FC236}">
                <a16:creationId xmlns:a16="http://schemas.microsoft.com/office/drawing/2014/main" xmlns="" id="{CDC3D32B-5097-4876-B7F3-7FCA2B20FC0E}"/>
              </a:ext>
            </a:extLst>
          </p:cNvPr>
          <p:cNvPicPr>
            <a:picLocks noChangeAspect="1"/>
          </p:cNvPicPr>
          <p:nvPr/>
        </p:nvPicPr>
        <p:blipFill rotWithShape="1">
          <a:blip r:embed="rId16"/>
          <a:srcRect l="9375" t="25555" r="56250" b="65556"/>
          <a:stretch/>
        </p:blipFill>
        <p:spPr>
          <a:xfrm>
            <a:off x="2544180" y="5410189"/>
            <a:ext cx="6286500" cy="914411"/>
          </a:xfrm>
          <a:prstGeom prst="rect">
            <a:avLst/>
          </a:prstGeom>
        </p:spPr>
      </p:pic>
      <p:sp>
        <p:nvSpPr>
          <p:cNvPr id="93" name="Left Brace 92">
            <a:extLst>
              <a:ext uri="{FF2B5EF4-FFF2-40B4-BE49-F238E27FC236}">
                <a16:creationId xmlns:a16="http://schemas.microsoft.com/office/drawing/2014/main" xmlns="" id="{FF79592C-A5D5-4606-8416-EAF2573B49F8}"/>
              </a:ext>
            </a:extLst>
          </p:cNvPr>
          <p:cNvSpPr/>
          <p:nvPr/>
        </p:nvSpPr>
        <p:spPr bwMode="auto">
          <a:xfrm>
            <a:off x="1461613" y="1015644"/>
            <a:ext cx="605774" cy="2413356"/>
          </a:xfrm>
          <a:prstGeom prst="leftBrace">
            <a:avLst>
              <a:gd name="adj1" fmla="val 8333"/>
              <a:gd name="adj2" fmla="val 51297"/>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sp>
        <p:nvSpPr>
          <p:cNvPr id="94" name="Left Brace 93">
            <a:extLst>
              <a:ext uri="{FF2B5EF4-FFF2-40B4-BE49-F238E27FC236}">
                <a16:creationId xmlns:a16="http://schemas.microsoft.com/office/drawing/2014/main" xmlns="" id="{FEB2F5E7-8C6A-45FC-9F22-90E08F1CD88F}"/>
              </a:ext>
            </a:extLst>
          </p:cNvPr>
          <p:cNvSpPr/>
          <p:nvPr/>
        </p:nvSpPr>
        <p:spPr bwMode="auto">
          <a:xfrm>
            <a:off x="1459683" y="3900970"/>
            <a:ext cx="605774" cy="2413356"/>
          </a:xfrm>
          <a:prstGeom prst="leftBrace">
            <a:avLst>
              <a:gd name="adj1" fmla="val 8333"/>
              <a:gd name="adj2" fmla="val 51297"/>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pic>
        <p:nvPicPr>
          <p:cNvPr id="95" name="Picture 94">
            <a:extLst>
              <a:ext uri="{FF2B5EF4-FFF2-40B4-BE49-F238E27FC236}">
                <a16:creationId xmlns:a16="http://schemas.microsoft.com/office/drawing/2014/main" xmlns="" id="{37D43237-E570-4780-B1DC-F3812FDB282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5400000">
            <a:off x="1041592" y="2087506"/>
            <a:ext cx="219075" cy="466725"/>
          </a:xfrm>
          <a:prstGeom prst="rect">
            <a:avLst/>
          </a:prstGeom>
        </p:spPr>
      </p:pic>
      <p:pic>
        <p:nvPicPr>
          <p:cNvPr id="96" name="Picture 95">
            <a:extLst>
              <a:ext uri="{FF2B5EF4-FFF2-40B4-BE49-F238E27FC236}">
                <a16:creationId xmlns:a16="http://schemas.microsoft.com/office/drawing/2014/main" xmlns="" id="{E81C5A41-F279-432E-A9B1-C610F3053E9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5400000">
            <a:off x="867780" y="3611113"/>
            <a:ext cx="219075" cy="466725"/>
          </a:xfrm>
          <a:prstGeom prst="rect">
            <a:avLst/>
          </a:prstGeom>
        </p:spPr>
      </p:pic>
      <p:grpSp>
        <p:nvGrpSpPr>
          <p:cNvPr id="55" name="Group 54">
            <a:extLst>
              <a:ext uri="{FF2B5EF4-FFF2-40B4-BE49-F238E27FC236}">
                <a16:creationId xmlns:a16="http://schemas.microsoft.com/office/drawing/2014/main" xmlns="" id="{80CC61CF-F9E2-4811-A44B-50833DEBD745}"/>
              </a:ext>
            </a:extLst>
          </p:cNvPr>
          <p:cNvGrpSpPr/>
          <p:nvPr/>
        </p:nvGrpSpPr>
        <p:grpSpPr>
          <a:xfrm>
            <a:off x="8973555" y="3810000"/>
            <a:ext cx="1585644" cy="1089253"/>
            <a:chOff x="10363200" y="906799"/>
            <a:chExt cx="1585644" cy="1089253"/>
          </a:xfrm>
        </p:grpSpPr>
        <p:pic>
          <p:nvPicPr>
            <p:cNvPr id="57" name="Picture 56">
              <a:extLst>
                <a:ext uri="{FF2B5EF4-FFF2-40B4-BE49-F238E27FC236}">
                  <a16:creationId xmlns:a16="http://schemas.microsoft.com/office/drawing/2014/main" xmlns="" id="{1988C87F-4D94-46D4-AF0D-02D26ED1FB57}"/>
                </a:ext>
              </a:extLst>
            </p:cNvPr>
            <p:cNvPicPr>
              <a:picLocks noChangeAspect="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l="37480" r="39347" b="50000"/>
            <a:stretch/>
          </p:blipFill>
          <p:spPr>
            <a:xfrm>
              <a:off x="10363200" y="906799"/>
              <a:ext cx="1554822" cy="1089253"/>
            </a:xfrm>
            <a:prstGeom prst="rect">
              <a:avLst/>
            </a:prstGeom>
          </p:spPr>
        </p:pic>
        <p:grpSp>
          <p:nvGrpSpPr>
            <p:cNvPr id="58" name="Group 57">
              <a:extLst>
                <a:ext uri="{FF2B5EF4-FFF2-40B4-BE49-F238E27FC236}">
                  <a16:creationId xmlns:a16="http://schemas.microsoft.com/office/drawing/2014/main" xmlns="" id="{CD6A920E-EDA6-475D-9532-78E894B0C518}"/>
                </a:ext>
              </a:extLst>
            </p:cNvPr>
            <p:cNvGrpSpPr/>
            <p:nvPr/>
          </p:nvGrpSpPr>
          <p:grpSpPr>
            <a:xfrm>
              <a:off x="10979680" y="1524000"/>
              <a:ext cx="969164" cy="428641"/>
              <a:chOff x="11025058" y="1524000"/>
              <a:chExt cx="969164" cy="428641"/>
            </a:xfrm>
          </p:grpSpPr>
          <p:sp>
            <p:nvSpPr>
              <p:cNvPr id="59" name="TextBox 58">
                <a:extLst>
                  <a:ext uri="{FF2B5EF4-FFF2-40B4-BE49-F238E27FC236}">
                    <a16:creationId xmlns:a16="http://schemas.microsoft.com/office/drawing/2014/main" xmlns="" id="{91DE8A19-8E30-45E2-8862-F75D81995F45}"/>
                  </a:ext>
                </a:extLst>
              </p:cNvPr>
              <p:cNvSpPr txBox="1"/>
              <p:nvPr/>
            </p:nvSpPr>
            <p:spPr>
              <a:xfrm>
                <a:off x="11677412" y="1524000"/>
                <a:ext cx="316810" cy="369332"/>
              </a:xfrm>
              <a:prstGeom prst="rect">
                <a:avLst/>
              </a:prstGeom>
              <a:noFill/>
            </p:spPr>
            <p:txBody>
              <a:bodyPr wrap="square" rtlCol="0">
                <a:spAutoFit/>
              </a:bodyPr>
              <a:lstStyle/>
              <a:p>
                <a:r>
                  <a:rPr lang="en-US" b="1">
                    <a:solidFill>
                      <a:srgbClr val="FF0000"/>
                    </a:solidFill>
                  </a:rPr>
                  <a:t>4</a:t>
                </a:r>
                <a:endParaRPr lang="vi-VN" b="1">
                  <a:solidFill>
                    <a:srgbClr val="FF0000"/>
                  </a:solidFill>
                </a:endParaRPr>
              </a:p>
            </p:txBody>
          </p:sp>
          <p:sp>
            <p:nvSpPr>
              <p:cNvPr id="60" name="TextBox 59">
                <a:extLst>
                  <a:ext uri="{FF2B5EF4-FFF2-40B4-BE49-F238E27FC236}">
                    <a16:creationId xmlns:a16="http://schemas.microsoft.com/office/drawing/2014/main" xmlns="" id="{E87CBE4E-DBE5-4462-9726-2FA9D4A19D10}"/>
                  </a:ext>
                </a:extLst>
              </p:cNvPr>
              <p:cNvSpPr txBox="1"/>
              <p:nvPr/>
            </p:nvSpPr>
            <p:spPr>
              <a:xfrm>
                <a:off x="11240760" y="1525394"/>
                <a:ext cx="316810" cy="369332"/>
              </a:xfrm>
              <a:prstGeom prst="rect">
                <a:avLst/>
              </a:prstGeom>
              <a:noFill/>
            </p:spPr>
            <p:txBody>
              <a:bodyPr wrap="square" rtlCol="0">
                <a:spAutoFit/>
              </a:bodyPr>
              <a:lstStyle/>
              <a:p>
                <a:r>
                  <a:rPr lang="en-US" b="1">
                    <a:solidFill>
                      <a:srgbClr val="FF0000"/>
                    </a:solidFill>
                  </a:rPr>
                  <a:t>2</a:t>
                </a:r>
                <a:endParaRPr lang="vi-VN" b="1">
                  <a:solidFill>
                    <a:srgbClr val="FF0000"/>
                  </a:solidFill>
                </a:endParaRPr>
              </a:p>
            </p:txBody>
          </p:sp>
          <p:sp>
            <p:nvSpPr>
              <p:cNvPr id="61" name="TextBox 60">
                <a:extLst>
                  <a:ext uri="{FF2B5EF4-FFF2-40B4-BE49-F238E27FC236}">
                    <a16:creationId xmlns:a16="http://schemas.microsoft.com/office/drawing/2014/main" xmlns="" id="{DE217D26-F1A1-4CA9-A4EC-EC4133EEB431}"/>
                  </a:ext>
                </a:extLst>
              </p:cNvPr>
              <p:cNvSpPr txBox="1"/>
              <p:nvPr/>
            </p:nvSpPr>
            <p:spPr>
              <a:xfrm>
                <a:off x="11025058" y="1535984"/>
                <a:ext cx="277372" cy="416657"/>
              </a:xfrm>
              <a:prstGeom prst="rect">
                <a:avLst/>
              </a:prstGeom>
              <a:noFill/>
            </p:spPr>
            <p:txBody>
              <a:bodyPr wrap="square" rtlCol="0">
                <a:spAutoFit/>
              </a:bodyPr>
              <a:lstStyle/>
              <a:p>
                <a:r>
                  <a:rPr lang="en-US" b="1">
                    <a:solidFill>
                      <a:srgbClr val="FF0000"/>
                    </a:solidFill>
                  </a:rPr>
                  <a:t>1</a:t>
                </a:r>
                <a:endParaRPr lang="vi-VN" b="1">
                  <a:solidFill>
                    <a:srgbClr val="FF0000"/>
                  </a:solidFill>
                </a:endParaRPr>
              </a:p>
            </p:txBody>
          </p:sp>
          <p:sp>
            <p:nvSpPr>
              <p:cNvPr id="89" name="TextBox 88">
                <a:extLst>
                  <a:ext uri="{FF2B5EF4-FFF2-40B4-BE49-F238E27FC236}">
                    <a16:creationId xmlns:a16="http://schemas.microsoft.com/office/drawing/2014/main" xmlns="" id="{8DE2A1EC-5561-4E8C-A26A-CBB5A99EED0D}"/>
                  </a:ext>
                </a:extLst>
              </p:cNvPr>
              <p:cNvSpPr txBox="1"/>
              <p:nvPr/>
            </p:nvSpPr>
            <p:spPr>
              <a:xfrm>
                <a:off x="11457428" y="1524000"/>
                <a:ext cx="277372" cy="369332"/>
              </a:xfrm>
              <a:prstGeom prst="rect">
                <a:avLst/>
              </a:prstGeom>
              <a:noFill/>
            </p:spPr>
            <p:txBody>
              <a:bodyPr wrap="square" rtlCol="0">
                <a:spAutoFit/>
              </a:bodyPr>
              <a:lstStyle/>
              <a:p>
                <a:r>
                  <a:rPr lang="en-US" b="1">
                    <a:solidFill>
                      <a:srgbClr val="FF0000"/>
                    </a:solidFill>
                  </a:rPr>
                  <a:t>3</a:t>
                </a:r>
                <a:endParaRPr lang="vi-VN" b="1">
                  <a:solidFill>
                    <a:srgbClr val="FF0000"/>
                  </a:solidFill>
                </a:endParaRPr>
              </a:p>
            </p:txBody>
          </p:sp>
        </p:grpSp>
      </p:grpSp>
      <p:grpSp>
        <p:nvGrpSpPr>
          <p:cNvPr id="97" name="Group 96">
            <a:extLst>
              <a:ext uri="{FF2B5EF4-FFF2-40B4-BE49-F238E27FC236}">
                <a16:creationId xmlns:a16="http://schemas.microsoft.com/office/drawing/2014/main" xmlns="" id="{047E5B65-4F38-49B5-9E20-A7134AE9E2B3}"/>
              </a:ext>
            </a:extLst>
          </p:cNvPr>
          <p:cNvGrpSpPr/>
          <p:nvPr/>
        </p:nvGrpSpPr>
        <p:grpSpPr>
          <a:xfrm>
            <a:off x="8973555" y="5334000"/>
            <a:ext cx="1554822" cy="1089253"/>
            <a:chOff x="10363200" y="2339747"/>
            <a:chExt cx="1554822" cy="1089253"/>
          </a:xfrm>
        </p:grpSpPr>
        <p:pic>
          <p:nvPicPr>
            <p:cNvPr id="98" name="Picture 97">
              <a:extLst>
                <a:ext uri="{FF2B5EF4-FFF2-40B4-BE49-F238E27FC236}">
                  <a16:creationId xmlns:a16="http://schemas.microsoft.com/office/drawing/2014/main" xmlns="" id="{D86D2754-45D9-4049-836E-1AD8944108A1}"/>
                </a:ext>
              </a:extLst>
            </p:cNvPr>
            <p:cNvPicPr>
              <a:picLocks noChangeAspect="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l="37480" r="39347" b="50000"/>
            <a:stretch/>
          </p:blipFill>
          <p:spPr>
            <a:xfrm>
              <a:off x="10363200" y="2339747"/>
              <a:ext cx="1554822" cy="1089253"/>
            </a:xfrm>
            <a:prstGeom prst="rect">
              <a:avLst/>
            </a:prstGeom>
          </p:spPr>
        </p:pic>
        <p:sp>
          <p:nvSpPr>
            <p:cNvPr id="100" name="TextBox 99">
              <a:extLst>
                <a:ext uri="{FF2B5EF4-FFF2-40B4-BE49-F238E27FC236}">
                  <a16:creationId xmlns:a16="http://schemas.microsoft.com/office/drawing/2014/main" xmlns="" id="{B83D73D9-A09F-45CC-86B8-722DBEAD902B}"/>
                </a:ext>
              </a:extLst>
            </p:cNvPr>
            <p:cNvSpPr txBox="1"/>
            <p:nvPr/>
          </p:nvSpPr>
          <p:spPr>
            <a:xfrm>
              <a:off x="10775022" y="2958342"/>
              <a:ext cx="316810" cy="369332"/>
            </a:xfrm>
            <a:prstGeom prst="rect">
              <a:avLst/>
            </a:prstGeom>
            <a:noFill/>
          </p:spPr>
          <p:txBody>
            <a:bodyPr wrap="square" rtlCol="0">
              <a:spAutoFit/>
            </a:bodyPr>
            <a:lstStyle/>
            <a:p>
              <a:r>
                <a:rPr lang="en-US" b="1">
                  <a:solidFill>
                    <a:srgbClr val="FF0000"/>
                  </a:solidFill>
                </a:rPr>
                <a:t>2</a:t>
              </a:r>
              <a:endParaRPr lang="vi-VN" b="1">
                <a:solidFill>
                  <a:srgbClr val="FF0000"/>
                </a:solidFill>
              </a:endParaRPr>
            </a:p>
          </p:txBody>
        </p:sp>
        <p:sp>
          <p:nvSpPr>
            <p:cNvPr id="101" name="TextBox 100">
              <a:extLst>
                <a:ext uri="{FF2B5EF4-FFF2-40B4-BE49-F238E27FC236}">
                  <a16:creationId xmlns:a16="http://schemas.microsoft.com/office/drawing/2014/main" xmlns="" id="{B46454DE-DC9A-4DC1-940C-24960735C4B6}"/>
                </a:ext>
              </a:extLst>
            </p:cNvPr>
            <p:cNvSpPr txBox="1"/>
            <p:nvPr/>
          </p:nvSpPr>
          <p:spPr>
            <a:xfrm>
              <a:off x="10525874" y="2958658"/>
              <a:ext cx="277372" cy="416657"/>
            </a:xfrm>
            <a:prstGeom prst="rect">
              <a:avLst/>
            </a:prstGeom>
            <a:noFill/>
          </p:spPr>
          <p:txBody>
            <a:bodyPr wrap="square" rtlCol="0">
              <a:spAutoFit/>
            </a:bodyPr>
            <a:lstStyle/>
            <a:p>
              <a:r>
                <a:rPr lang="en-US" b="1">
                  <a:solidFill>
                    <a:srgbClr val="FF0000"/>
                  </a:solidFill>
                </a:rPr>
                <a:t>1</a:t>
              </a:r>
              <a:endParaRPr lang="vi-VN" b="1">
                <a:solidFill>
                  <a:srgbClr val="FF0000"/>
                </a:solidFill>
              </a:endParaRPr>
            </a:p>
          </p:txBody>
        </p:sp>
        <p:sp>
          <p:nvSpPr>
            <p:cNvPr id="102" name="TextBox 101">
              <a:extLst>
                <a:ext uri="{FF2B5EF4-FFF2-40B4-BE49-F238E27FC236}">
                  <a16:creationId xmlns:a16="http://schemas.microsoft.com/office/drawing/2014/main" xmlns="" id="{85A7BD51-E972-48BD-A520-B212D393D392}"/>
                </a:ext>
              </a:extLst>
            </p:cNvPr>
            <p:cNvSpPr txBox="1"/>
            <p:nvPr/>
          </p:nvSpPr>
          <p:spPr>
            <a:xfrm>
              <a:off x="11412050" y="2956948"/>
              <a:ext cx="277372" cy="369332"/>
            </a:xfrm>
            <a:prstGeom prst="rect">
              <a:avLst/>
            </a:prstGeom>
            <a:noFill/>
          </p:spPr>
          <p:txBody>
            <a:bodyPr wrap="square" rtlCol="0">
              <a:spAutoFit/>
            </a:bodyPr>
            <a:lstStyle/>
            <a:p>
              <a:r>
                <a:rPr lang="en-US" b="1">
                  <a:solidFill>
                    <a:srgbClr val="FF0000"/>
                  </a:solidFill>
                </a:rPr>
                <a:t>3</a:t>
              </a:r>
              <a:endParaRPr lang="vi-VN" b="1">
                <a:solidFill>
                  <a:srgbClr val="FF0000"/>
                </a:solidFill>
              </a:endParaRPr>
            </a:p>
          </p:txBody>
        </p:sp>
        <p:sp>
          <p:nvSpPr>
            <p:cNvPr id="103" name="TextBox 102">
              <a:extLst>
                <a:ext uri="{FF2B5EF4-FFF2-40B4-BE49-F238E27FC236}">
                  <a16:creationId xmlns:a16="http://schemas.microsoft.com/office/drawing/2014/main" xmlns="" id="{070E5726-847D-4AD6-A105-A543EF2C9811}"/>
                </a:ext>
              </a:extLst>
            </p:cNvPr>
            <p:cNvSpPr txBox="1"/>
            <p:nvPr/>
          </p:nvSpPr>
          <p:spPr>
            <a:xfrm>
              <a:off x="10954850" y="2951252"/>
              <a:ext cx="277372" cy="416657"/>
            </a:xfrm>
            <a:prstGeom prst="rect">
              <a:avLst/>
            </a:prstGeom>
            <a:noFill/>
          </p:spPr>
          <p:txBody>
            <a:bodyPr wrap="square" rtlCol="0">
              <a:spAutoFit/>
            </a:bodyPr>
            <a:lstStyle/>
            <a:p>
              <a:r>
                <a:rPr lang="en-US" b="1">
                  <a:solidFill>
                    <a:srgbClr val="FF0000"/>
                  </a:solidFill>
                </a:rPr>
                <a:t>1</a:t>
              </a:r>
              <a:endParaRPr lang="vi-VN" b="1">
                <a:solidFill>
                  <a:srgbClr val="FF0000"/>
                </a:solidFill>
              </a:endParaRPr>
            </a:p>
          </p:txBody>
        </p:sp>
        <p:sp>
          <p:nvSpPr>
            <p:cNvPr id="104" name="TextBox 103">
              <a:extLst>
                <a:ext uri="{FF2B5EF4-FFF2-40B4-BE49-F238E27FC236}">
                  <a16:creationId xmlns:a16="http://schemas.microsoft.com/office/drawing/2014/main" xmlns="" id="{D8F4FD4D-97A0-4327-B005-47C1BAA87E37}"/>
                </a:ext>
              </a:extLst>
            </p:cNvPr>
            <p:cNvSpPr txBox="1"/>
            <p:nvPr/>
          </p:nvSpPr>
          <p:spPr>
            <a:xfrm>
              <a:off x="11199664" y="2957244"/>
              <a:ext cx="316810" cy="369332"/>
            </a:xfrm>
            <a:prstGeom prst="rect">
              <a:avLst/>
            </a:prstGeom>
            <a:noFill/>
          </p:spPr>
          <p:txBody>
            <a:bodyPr wrap="square" rtlCol="0">
              <a:spAutoFit/>
            </a:bodyPr>
            <a:lstStyle/>
            <a:p>
              <a:r>
                <a:rPr lang="en-US" b="1">
                  <a:solidFill>
                    <a:srgbClr val="FF0000"/>
                  </a:solidFill>
                </a:rPr>
                <a:t>2</a:t>
              </a:r>
              <a:endParaRPr lang="vi-VN" b="1">
                <a:solidFill>
                  <a:srgbClr val="FF0000"/>
                </a:solidFill>
              </a:endParaRPr>
            </a:p>
          </p:txBody>
        </p:sp>
      </p:grpSp>
      <p:pic>
        <p:nvPicPr>
          <p:cNvPr id="9" name="Be 1 KenPhim Cau 1">
            <a:hlinkClick r:id="" action="ppaction://media"/>
            <a:extLst>
              <a:ext uri="{FF2B5EF4-FFF2-40B4-BE49-F238E27FC236}">
                <a16:creationId xmlns:a16="http://schemas.microsoft.com/office/drawing/2014/main" xmlns="" id="{1D8AB864-512C-4339-BBAA-4D6150A9863F}"/>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0795000" y="1541112"/>
            <a:ext cx="406400" cy="406400"/>
          </a:xfrm>
          <a:prstGeom prst="rect">
            <a:avLst/>
          </a:prstGeom>
        </p:spPr>
      </p:pic>
      <p:pic>
        <p:nvPicPr>
          <p:cNvPr id="10" name="Be 1 KenPhim Cau 2">
            <a:hlinkClick r:id="" action="ppaction://media"/>
            <a:extLst>
              <a:ext uri="{FF2B5EF4-FFF2-40B4-BE49-F238E27FC236}">
                <a16:creationId xmlns:a16="http://schemas.microsoft.com/office/drawing/2014/main" xmlns="" id="{20013B6B-1A7F-450D-9457-99AB660A99FF}"/>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0795000" y="3014614"/>
            <a:ext cx="406400" cy="406400"/>
          </a:xfrm>
          <a:prstGeom prst="rect">
            <a:avLst/>
          </a:prstGeom>
        </p:spPr>
      </p:pic>
      <p:pic>
        <p:nvPicPr>
          <p:cNvPr id="11" name="Be 1 KenPhim Cau 1_2">
            <a:hlinkClick r:id="" action="ppaction://media"/>
            <a:extLst>
              <a:ext uri="{FF2B5EF4-FFF2-40B4-BE49-F238E27FC236}">
                <a16:creationId xmlns:a16="http://schemas.microsoft.com/office/drawing/2014/main" xmlns="" id="{7A6DA72D-89A2-4108-B0A2-D96BF2FF16F8}"/>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0795000" y="1959846"/>
            <a:ext cx="406400" cy="406400"/>
          </a:xfrm>
          <a:prstGeom prst="rect">
            <a:avLst/>
          </a:prstGeom>
        </p:spPr>
      </p:pic>
      <p:pic>
        <p:nvPicPr>
          <p:cNvPr id="12" name="Be 1 KenPhim Cau 3_4">
            <a:hlinkClick r:id="" action="ppaction://media"/>
            <a:extLst>
              <a:ext uri="{FF2B5EF4-FFF2-40B4-BE49-F238E27FC236}">
                <a16:creationId xmlns:a16="http://schemas.microsoft.com/office/drawing/2014/main" xmlns="" id="{EA7B27FA-D053-4F99-8B26-1AF990D974B1}"/>
              </a:ext>
            </a:extLst>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10795000" y="4899253"/>
            <a:ext cx="406400" cy="406400"/>
          </a:xfrm>
          <a:prstGeom prst="rect">
            <a:avLst/>
          </a:prstGeom>
        </p:spPr>
      </p:pic>
      <p:pic>
        <p:nvPicPr>
          <p:cNvPr id="13" name="Be 1 Ken Phim">
            <a:hlinkClick r:id="" action="ppaction://media"/>
            <a:extLst>
              <a:ext uri="{FF2B5EF4-FFF2-40B4-BE49-F238E27FC236}">
                <a16:creationId xmlns:a16="http://schemas.microsoft.com/office/drawing/2014/main" xmlns="" id="{1BFFEA32-DEF8-4665-94DF-52D7493F9F7B}"/>
              </a:ext>
            </a:extLst>
          </p:cNvPr>
          <p:cNvPicPr>
            <a:picLocks noChangeAspect="1"/>
          </p:cNvPicPr>
          <p:nvPr>
            <a:audioFile r:link="rId10"/>
            <p:extLst>
              <p:ext uri="{DAA4B4D4-6D71-4841-9C94-3DE7FCFB9230}">
                <p14:media xmlns:p14="http://schemas.microsoft.com/office/powerpoint/2010/main" r:embed="rId9"/>
              </p:ext>
            </p:extLst>
          </p:nvPr>
        </p:nvPicPr>
        <p:blipFill>
          <a:blip r:embed="rId17"/>
          <a:stretch>
            <a:fillRect/>
          </a:stretch>
        </p:blipFill>
        <p:spPr>
          <a:xfrm>
            <a:off x="10795000" y="3421014"/>
            <a:ext cx="406400" cy="406400"/>
          </a:xfrm>
          <a:prstGeom prst="rect">
            <a:avLst/>
          </a:prstGeom>
        </p:spPr>
      </p:pic>
      <p:sp>
        <p:nvSpPr>
          <p:cNvPr id="105" name="Oval 104">
            <a:extLst>
              <a:ext uri="{FF2B5EF4-FFF2-40B4-BE49-F238E27FC236}">
                <a16:creationId xmlns:a16="http://schemas.microsoft.com/office/drawing/2014/main" xmlns="" id="{9593BE0B-1905-4F91-9017-C43207C71153}"/>
              </a:ext>
            </a:extLst>
          </p:cNvPr>
          <p:cNvSpPr/>
          <p:nvPr/>
        </p:nvSpPr>
        <p:spPr bwMode="auto">
          <a:xfrm>
            <a:off x="6421255" y="5547698"/>
            <a:ext cx="1680210" cy="833852"/>
          </a:xfrm>
          <a:prstGeom prst="ellipse">
            <a:avLst/>
          </a:prstGeom>
          <a:noFill/>
          <a:ln w="1587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842132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par>
                                <p:cTn id="13" presetID="3" presetClass="exit" presetSubtype="10" fill="hold" nodeType="withEffect">
                                  <p:stCondLst>
                                    <p:cond delay="0"/>
                                  </p:stCondLst>
                                  <p:childTnLst>
                                    <p:animEffect transition="out" filter="blinds(horizontal)">
                                      <p:cBhvr>
                                        <p:cTn id="14" dur="500"/>
                                        <p:tgtEl>
                                          <p:spTgt spid="30"/>
                                        </p:tgtEl>
                                      </p:cBhvr>
                                    </p:animEffect>
                                    <p:set>
                                      <p:cBhvr>
                                        <p:cTn id="15" dur="1" fill="hold">
                                          <p:stCondLst>
                                            <p:cond delay="499"/>
                                          </p:stCondLst>
                                        </p:cTn>
                                        <p:tgtEl>
                                          <p:spTgt spid="30"/>
                                        </p:tgtEl>
                                        <p:attrNameLst>
                                          <p:attrName>style.visibility</p:attrName>
                                        </p:attrNameLst>
                                      </p:cBhvr>
                                      <p:to>
                                        <p:strVal val="hidden"/>
                                      </p:to>
                                    </p:set>
                                  </p:childTnLst>
                                </p:cTn>
                              </p:par>
                              <p:par>
                                <p:cTn id="16" presetID="3" presetClass="exit" presetSubtype="10" fill="hold" nodeType="withEffect">
                                  <p:stCondLst>
                                    <p:cond delay="0"/>
                                  </p:stCondLst>
                                  <p:childTnLst>
                                    <p:animEffect transition="out" filter="blinds(horizontal)">
                                      <p:cBhvr>
                                        <p:cTn id="17" dur="500"/>
                                        <p:tgtEl>
                                          <p:spTgt spid="9"/>
                                        </p:tgtEl>
                                      </p:cBhvr>
                                    </p:animEffect>
                                    <p:set>
                                      <p:cBhvr>
                                        <p:cTn id="18" dur="1" fill="hold">
                                          <p:stCondLst>
                                            <p:cond delay="499"/>
                                          </p:stCondLst>
                                        </p:cTn>
                                        <p:tgtEl>
                                          <p:spTgt spid="9"/>
                                        </p:tgtEl>
                                        <p:attrNameLst>
                                          <p:attrName>style.visibility</p:attrName>
                                        </p:attrNameLst>
                                      </p:cBhvr>
                                      <p:to>
                                        <p:strVal val="hidden"/>
                                      </p:to>
                                    </p:set>
                                    <p:cmd type="call" cmd="stop">
                                      <p:cBhvr>
                                        <p:cTn id="19" dur="1">
                                          <p:stCondLst>
                                            <p:cond delay="499"/>
                                          </p:stCondLst>
                                        </p:cTn>
                                        <p:tgtEl>
                                          <p:spTgt spid="9"/>
                                        </p:tgtEl>
                                      </p:cBhvr>
                                    </p:cmd>
                                  </p:childTnLst>
                                </p:cTn>
                              </p:par>
                              <p:par>
                                <p:cTn id="20" presetID="1"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93"/>
                                        </p:tgtEl>
                                        <p:attrNameLst>
                                          <p:attrName>style.visibility</p:attrName>
                                        </p:attrNameLst>
                                      </p:cBhvr>
                                      <p:to>
                                        <p:strVal val="visible"/>
                                      </p:to>
                                    </p:set>
                                    <p:animEffect transition="in" filter="circle(in)">
                                      <p:cBhvr>
                                        <p:cTn id="26" dur="500"/>
                                        <p:tgtEl>
                                          <p:spTgt spid="93"/>
                                        </p:tgtEl>
                                      </p:cBhvr>
                                    </p:animEffect>
                                  </p:childTnLst>
                                </p:cTn>
                              </p:par>
                              <p:par>
                                <p:cTn id="27" presetID="3" presetClass="exit" presetSubtype="10" fill="hold" nodeType="withEffect">
                                  <p:stCondLst>
                                    <p:cond delay="0"/>
                                  </p:stCondLst>
                                  <p:childTnLst>
                                    <p:animEffect transition="out" filter="blinds(horizontal)">
                                      <p:cBhvr>
                                        <p:cTn id="28" dur="500"/>
                                        <p:tgtEl>
                                          <p:spTgt spid="50"/>
                                        </p:tgtEl>
                                      </p:cBhvr>
                                    </p:animEffect>
                                    <p:set>
                                      <p:cBhvr>
                                        <p:cTn id="29" dur="1" fill="hold">
                                          <p:stCondLst>
                                            <p:cond delay="499"/>
                                          </p:stCondLst>
                                        </p:cTn>
                                        <p:tgtEl>
                                          <p:spTgt spid="50"/>
                                        </p:tgtEl>
                                        <p:attrNameLst>
                                          <p:attrName>style.visibility</p:attrName>
                                        </p:attrNameLst>
                                      </p:cBhvr>
                                      <p:to>
                                        <p:strVal val="hidden"/>
                                      </p:to>
                                    </p:set>
                                  </p:childTnLst>
                                </p:cTn>
                              </p:par>
                              <p:par>
                                <p:cTn id="30" presetID="3" presetClass="exit" presetSubtype="10" fill="hold" nodeType="withEffect">
                                  <p:stCondLst>
                                    <p:cond delay="0"/>
                                  </p:stCondLst>
                                  <p:childTnLst>
                                    <p:animEffect transition="out" filter="blinds(horizontal)">
                                      <p:cBhvr>
                                        <p:cTn id="31" dur="500"/>
                                        <p:tgtEl>
                                          <p:spTgt spid="10"/>
                                        </p:tgtEl>
                                      </p:cBhvr>
                                    </p:animEffect>
                                    <p:set>
                                      <p:cBhvr>
                                        <p:cTn id="32" dur="1" fill="hold">
                                          <p:stCondLst>
                                            <p:cond delay="499"/>
                                          </p:stCondLst>
                                        </p:cTn>
                                        <p:tgtEl>
                                          <p:spTgt spid="10"/>
                                        </p:tgtEl>
                                        <p:attrNameLst>
                                          <p:attrName>style.visibility</p:attrName>
                                        </p:attrNameLst>
                                      </p:cBhvr>
                                      <p:to>
                                        <p:strVal val="hidden"/>
                                      </p:to>
                                    </p:set>
                                    <p:cmd type="call" cmd="stop">
                                      <p:cBhvr>
                                        <p:cTn id="33" dur="1">
                                          <p:stCondLst>
                                            <p:cond delay="499"/>
                                          </p:stCondLst>
                                        </p:cTn>
                                        <p:tgtEl>
                                          <p:spTgt spid="10"/>
                                        </p:tgtEl>
                                      </p:cBhvr>
                                    </p:cmd>
                                  </p:childTnLst>
                                </p:cTn>
                              </p:par>
                              <p:par>
                                <p:cTn id="34" presetID="1"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95"/>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62"/>
                                        </p:tgtEl>
                                        <p:attrNameLst>
                                          <p:attrName>style.visibility</p:attrName>
                                        </p:attrNameLst>
                                      </p:cBhvr>
                                      <p:to>
                                        <p:strVal val="visible"/>
                                      </p:to>
                                    </p:set>
                                  </p:childTnLst>
                                </p:cTn>
                              </p:par>
                              <p:par>
                                <p:cTn id="42" presetID="3" presetClass="exit" presetSubtype="10" fill="hold" nodeType="withEffect">
                                  <p:stCondLst>
                                    <p:cond delay="0"/>
                                  </p:stCondLst>
                                  <p:childTnLst>
                                    <p:animEffect transition="out" filter="blinds(horizontal)">
                                      <p:cBhvr>
                                        <p:cTn id="43" dur="500"/>
                                        <p:tgtEl>
                                          <p:spTgt spid="11"/>
                                        </p:tgtEl>
                                      </p:cBhvr>
                                    </p:animEffect>
                                    <p:set>
                                      <p:cBhvr>
                                        <p:cTn id="44" dur="1" fill="hold">
                                          <p:stCondLst>
                                            <p:cond delay="499"/>
                                          </p:stCondLst>
                                        </p:cTn>
                                        <p:tgtEl>
                                          <p:spTgt spid="11"/>
                                        </p:tgtEl>
                                        <p:attrNameLst>
                                          <p:attrName>style.visibility</p:attrName>
                                        </p:attrNameLst>
                                      </p:cBhvr>
                                      <p:to>
                                        <p:strVal val="hidden"/>
                                      </p:to>
                                    </p:set>
                                    <p:cmd type="call" cmd="stop">
                                      <p:cBhvr>
                                        <p:cTn id="45" dur="1">
                                          <p:stCondLst>
                                            <p:cond delay="499"/>
                                          </p:stCondLst>
                                        </p:cTn>
                                        <p:tgtEl>
                                          <p:spTgt spid="11"/>
                                        </p:tgtEl>
                                      </p:cBhvr>
                                    </p:cmd>
                                  </p:childTnLst>
                                </p:cTn>
                              </p:par>
                              <p:par>
                                <p:cTn id="46" presetID="3" presetClass="exit" presetSubtype="10" fill="hold" nodeType="withEffect">
                                  <p:stCondLst>
                                    <p:cond delay="0"/>
                                  </p:stCondLst>
                                  <p:childTnLst>
                                    <p:animEffect transition="out" filter="blinds(horizontal)">
                                      <p:cBhvr>
                                        <p:cTn id="47" dur="500"/>
                                        <p:tgtEl>
                                          <p:spTgt spid="95"/>
                                        </p:tgtEl>
                                      </p:cBhvr>
                                    </p:animEffect>
                                    <p:set>
                                      <p:cBhvr>
                                        <p:cTn id="48" dur="1" fill="hold">
                                          <p:stCondLst>
                                            <p:cond delay="499"/>
                                          </p:stCondLst>
                                        </p:cTn>
                                        <p:tgtEl>
                                          <p:spTgt spid="95"/>
                                        </p:tgtEl>
                                        <p:attrNameLst>
                                          <p:attrName>style.visibility</p:attrName>
                                        </p:attrNameLst>
                                      </p:cBhvr>
                                      <p:to>
                                        <p:strVal val="hidden"/>
                                      </p:to>
                                    </p:set>
                                  </p:childTnLst>
                                </p:cTn>
                              </p:par>
                              <p:par>
                                <p:cTn id="49" presetID="3" presetClass="exit" presetSubtype="10" fill="hold" grpId="1" nodeType="withEffect">
                                  <p:stCondLst>
                                    <p:cond delay="0"/>
                                  </p:stCondLst>
                                  <p:childTnLst>
                                    <p:animEffect transition="out" filter="blinds(horizontal)">
                                      <p:cBhvr>
                                        <p:cTn id="50" dur="500"/>
                                        <p:tgtEl>
                                          <p:spTgt spid="93"/>
                                        </p:tgtEl>
                                      </p:cBhvr>
                                    </p:animEffect>
                                    <p:set>
                                      <p:cBhvr>
                                        <p:cTn id="51" dur="1" fill="hold">
                                          <p:stCondLst>
                                            <p:cond delay="499"/>
                                          </p:stCondLst>
                                        </p:cTn>
                                        <p:tgtEl>
                                          <p:spTgt spid="93"/>
                                        </p:tgtEl>
                                        <p:attrNameLst>
                                          <p:attrName>style.visibility</p:attrName>
                                        </p:attrNameLst>
                                      </p:cBhvr>
                                      <p:to>
                                        <p:strVal val="hidden"/>
                                      </p:to>
                                    </p:set>
                                  </p:childTnLst>
                                </p:cTn>
                              </p:par>
                              <p:par>
                                <p:cTn id="52" presetID="1" presetClass="entr" presetSubtype="0"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childTnLst>
                                </p:cTn>
                              </p:par>
                              <p:par>
                                <p:cTn id="54" presetID="6" presetClass="entr" presetSubtype="16" fill="hold" grpId="0" nodeType="withEffect">
                                  <p:stCondLst>
                                    <p:cond delay="0"/>
                                  </p:stCondLst>
                                  <p:childTnLst>
                                    <p:set>
                                      <p:cBhvr>
                                        <p:cTn id="55" dur="1" fill="hold">
                                          <p:stCondLst>
                                            <p:cond delay="0"/>
                                          </p:stCondLst>
                                        </p:cTn>
                                        <p:tgtEl>
                                          <p:spTgt spid="94"/>
                                        </p:tgtEl>
                                        <p:attrNameLst>
                                          <p:attrName>style.visibility</p:attrName>
                                        </p:attrNameLst>
                                      </p:cBhvr>
                                      <p:to>
                                        <p:strVal val="visible"/>
                                      </p:to>
                                    </p:set>
                                    <p:animEffect transition="in" filter="circle(in)">
                                      <p:cBhvr>
                                        <p:cTn id="56" dur="500"/>
                                        <p:tgtEl>
                                          <p:spTgt spid="94"/>
                                        </p:tgtEl>
                                      </p:cBhvr>
                                    </p:animEffect>
                                  </p:childTnLst>
                                </p:cTn>
                              </p:par>
                            </p:childTnLst>
                          </p:cTn>
                        </p:par>
                        <p:par>
                          <p:cTn id="57" fill="hold">
                            <p:stCondLst>
                              <p:cond delay="500"/>
                            </p:stCondLst>
                            <p:childTnLst>
                              <p:par>
                                <p:cTn id="58" presetID="16" presetClass="entr" presetSubtype="21" fill="hold" grpId="0" nodeType="afterEffect">
                                  <p:stCondLst>
                                    <p:cond delay="0"/>
                                  </p:stCondLst>
                                  <p:childTnLst>
                                    <p:set>
                                      <p:cBhvr>
                                        <p:cTn id="59" dur="1" fill="hold">
                                          <p:stCondLst>
                                            <p:cond delay="0"/>
                                          </p:stCondLst>
                                        </p:cTn>
                                        <p:tgtEl>
                                          <p:spTgt spid="105"/>
                                        </p:tgtEl>
                                        <p:attrNameLst>
                                          <p:attrName>style.visibility</p:attrName>
                                        </p:attrNameLst>
                                      </p:cBhvr>
                                      <p:to>
                                        <p:strVal val="visible"/>
                                      </p:to>
                                    </p:set>
                                    <p:animEffect transition="in" filter="barn(inVertical)">
                                      <p:cBhvr>
                                        <p:cTn id="60" dur="500"/>
                                        <p:tgtEl>
                                          <p:spTgt spid="105"/>
                                        </p:tgtEl>
                                      </p:cBhvr>
                                    </p:animEffect>
                                  </p:childTnLst>
                                </p:cTn>
                              </p:par>
                            </p:childTnLst>
                          </p:cTn>
                        </p:par>
                      </p:childTnLst>
                    </p:cTn>
                  </p:par>
                  <p:par>
                    <p:cTn id="61" fill="hold">
                      <p:stCondLst>
                        <p:cond delay="indefinite"/>
                      </p:stCondLst>
                      <p:childTnLst>
                        <p:par>
                          <p:cTn id="62" fill="hold">
                            <p:stCondLst>
                              <p:cond delay="0"/>
                            </p:stCondLst>
                            <p:childTnLst>
                              <p:par>
                                <p:cTn id="63" presetID="6" presetClass="entr" presetSubtype="16"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circle(in)">
                                      <p:cBhvr>
                                        <p:cTn id="65" dur="500"/>
                                        <p:tgtEl>
                                          <p:spTgt spid="32"/>
                                        </p:tgtEl>
                                      </p:cBhvr>
                                    </p:animEffect>
                                  </p:childTnLst>
                                </p:cTn>
                              </p:par>
                              <p:par>
                                <p:cTn id="66" presetID="3" presetClass="exit" presetSubtype="10" fill="hold" nodeType="withEffect">
                                  <p:stCondLst>
                                    <p:cond delay="0"/>
                                  </p:stCondLst>
                                  <p:childTnLst>
                                    <p:animEffect transition="out" filter="blinds(horizontal)">
                                      <p:cBhvr>
                                        <p:cTn id="67" dur="500"/>
                                        <p:tgtEl>
                                          <p:spTgt spid="62"/>
                                        </p:tgtEl>
                                      </p:cBhvr>
                                    </p:animEffect>
                                    <p:set>
                                      <p:cBhvr>
                                        <p:cTn id="68" dur="1" fill="hold">
                                          <p:stCondLst>
                                            <p:cond delay="499"/>
                                          </p:stCondLst>
                                        </p:cTn>
                                        <p:tgtEl>
                                          <p:spTgt spid="62"/>
                                        </p:tgtEl>
                                        <p:attrNameLst>
                                          <p:attrName>style.visibility</p:attrName>
                                        </p:attrNameLst>
                                      </p:cBhvr>
                                      <p:to>
                                        <p:strVal val="hidden"/>
                                      </p:to>
                                    </p:set>
                                  </p:childTnLst>
                                </p:cTn>
                              </p:par>
                              <p:par>
                                <p:cTn id="69" presetID="3" presetClass="exit" presetSubtype="10" fill="hold" grpId="1" nodeType="withEffect">
                                  <p:stCondLst>
                                    <p:cond delay="0"/>
                                  </p:stCondLst>
                                  <p:childTnLst>
                                    <p:animEffect transition="out" filter="blinds(horizontal)">
                                      <p:cBhvr>
                                        <p:cTn id="70" dur="500"/>
                                        <p:tgtEl>
                                          <p:spTgt spid="94"/>
                                        </p:tgtEl>
                                      </p:cBhvr>
                                    </p:animEffect>
                                    <p:set>
                                      <p:cBhvr>
                                        <p:cTn id="71" dur="1" fill="hold">
                                          <p:stCondLst>
                                            <p:cond delay="499"/>
                                          </p:stCondLst>
                                        </p:cTn>
                                        <p:tgtEl>
                                          <p:spTgt spid="94"/>
                                        </p:tgtEl>
                                        <p:attrNameLst>
                                          <p:attrName>style.visibility</p:attrName>
                                        </p:attrNameLst>
                                      </p:cBhvr>
                                      <p:to>
                                        <p:strVal val="hidden"/>
                                      </p:to>
                                    </p:set>
                                  </p:childTnLst>
                                </p:cTn>
                              </p:par>
                              <p:par>
                                <p:cTn id="72" presetID="1" presetClass="entr" presetSubtype="0" fill="hold" nodeType="withEffect">
                                  <p:stCondLst>
                                    <p:cond delay="0"/>
                                  </p:stCondLst>
                                  <p:childTnLst>
                                    <p:set>
                                      <p:cBhvr>
                                        <p:cTn id="73" dur="1" fill="hold">
                                          <p:stCondLst>
                                            <p:cond delay="0"/>
                                          </p:stCondLst>
                                        </p:cTn>
                                        <p:tgtEl>
                                          <p:spTgt spid="96"/>
                                        </p:tgtEl>
                                        <p:attrNameLst>
                                          <p:attrName>style.visibility</p:attrName>
                                        </p:attrNameLst>
                                      </p:cBhvr>
                                      <p:to>
                                        <p:strVal val="visible"/>
                                      </p:to>
                                    </p:set>
                                  </p:childTnLst>
                                </p:cTn>
                              </p:par>
                              <p:par>
                                <p:cTn id="74" presetID="3" presetClass="exit" presetSubtype="10" fill="hold" nodeType="withEffect">
                                  <p:stCondLst>
                                    <p:cond delay="0"/>
                                  </p:stCondLst>
                                  <p:childTnLst>
                                    <p:animEffect transition="out" filter="blinds(horizontal)">
                                      <p:cBhvr>
                                        <p:cTn id="75" dur="500"/>
                                        <p:tgtEl>
                                          <p:spTgt spid="12"/>
                                        </p:tgtEl>
                                      </p:cBhvr>
                                    </p:animEffect>
                                    <p:set>
                                      <p:cBhvr>
                                        <p:cTn id="76" dur="1" fill="hold">
                                          <p:stCondLst>
                                            <p:cond delay="499"/>
                                          </p:stCondLst>
                                        </p:cTn>
                                        <p:tgtEl>
                                          <p:spTgt spid="12"/>
                                        </p:tgtEl>
                                        <p:attrNameLst>
                                          <p:attrName>style.visibility</p:attrName>
                                        </p:attrNameLst>
                                      </p:cBhvr>
                                      <p:to>
                                        <p:strVal val="hidden"/>
                                      </p:to>
                                    </p:set>
                                    <p:cmd type="call" cmd="stop">
                                      <p:cBhvr>
                                        <p:cTn id="77" dur="1">
                                          <p:stCondLst>
                                            <p:cond delay="499"/>
                                          </p:stCondLst>
                                        </p:cTn>
                                        <p:tgtEl>
                                          <p:spTgt spid="12"/>
                                        </p:tgtEl>
                                      </p:cBhvr>
                                    </p:cmd>
                                  </p:childTnLst>
                                </p:cTn>
                              </p:par>
                              <p:par>
                                <p:cTn id="78" presetID="1" presetClass="entr" presetSubtype="0" fill="hold" nodeType="withEffect">
                                  <p:stCondLst>
                                    <p:cond delay="0"/>
                                  </p:stCondLst>
                                  <p:childTnLst>
                                    <p:set>
                                      <p:cBhvr>
                                        <p:cTn id="7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0" fill="hold" display="0">
                  <p:stCondLst>
                    <p:cond delay="indefinite"/>
                  </p:stCondLst>
                  <p:endCondLst>
                    <p:cond evt="onStopAudio" delay="0">
                      <p:tgtEl>
                        <p:sldTgt/>
                      </p:tgtEl>
                    </p:cond>
                  </p:endCondLst>
                </p:cTn>
                <p:tgtEl>
                  <p:spTgt spid="9"/>
                </p:tgtEl>
              </p:cMediaNode>
            </p:audio>
            <p:audio>
              <p:cMediaNode vol="80000">
                <p:cTn id="81" fill="hold" display="0">
                  <p:stCondLst>
                    <p:cond delay="indefinite"/>
                  </p:stCondLst>
                  <p:endCondLst>
                    <p:cond evt="onStopAudio" delay="0">
                      <p:tgtEl>
                        <p:sldTgt/>
                      </p:tgtEl>
                    </p:cond>
                  </p:endCondLst>
                </p:cTn>
                <p:tgtEl>
                  <p:spTgt spid="10"/>
                </p:tgtEl>
              </p:cMediaNode>
            </p:audio>
            <p:audio>
              <p:cMediaNode vol="80000">
                <p:cTn id="82" fill="hold" display="0">
                  <p:stCondLst>
                    <p:cond delay="indefinite"/>
                  </p:stCondLst>
                  <p:endCondLst>
                    <p:cond evt="onStopAudio" delay="0">
                      <p:tgtEl>
                        <p:sldTgt/>
                      </p:tgtEl>
                    </p:cond>
                  </p:endCondLst>
                </p:cTn>
                <p:tgtEl>
                  <p:spTgt spid="11"/>
                </p:tgtEl>
              </p:cMediaNode>
            </p:audio>
            <p:audio>
              <p:cMediaNode vol="80000">
                <p:cTn id="83" fill="hold" display="0">
                  <p:stCondLst>
                    <p:cond delay="indefinite"/>
                  </p:stCondLst>
                  <p:endCondLst>
                    <p:cond evt="onStopAudio" delay="0">
                      <p:tgtEl>
                        <p:sldTgt/>
                      </p:tgtEl>
                    </p:cond>
                  </p:endCondLst>
                </p:cTn>
                <p:tgtEl>
                  <p:spTgt spid="12"/>
                </p:tgtEl>
              </p:cMediaNode>
            </p:audio>
            <p:audio>
              <p:cMediaNode vol="80000">
                <p:cTn id="84" fill="hold" display="0">
                  <p:stCondLst>
                    <p:cond delay="indefinite"/>
                  </p:stCondLst>
                  <p:endCondLst>
                    <p:cond evt="onStopAudio" delay="0">
                      <p:tgtEl>
                        <p:sldTgt/>
                      </p:tgtEl>
                    </p:cond>
                  </p:endCondLst>
                </p:cTn>
                <p:tgtEl>
                  <p:spTgt spid="13"/>
                </p:tgtEl>
              </p:cMediaNode>
            </p:audio>
          </p:childTnLst>
        </p:cTn>
      </p:par>
    </p:tnLst>
    <p:bldLst>
      <p:bldP spid="32" grpId="0" animBg="1"/>
      <p:bldP spid="93" grpId="0" animBg="1"/>
      <p:bldP spid="93" grpId="1" animBg="1"/>
      <p:bldP spid="94" grpId="0" animBg="1"/>
      <p:bldP spid="94" grpId="1" animBg="1"/>
      <p:bldP spid="10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593297" y="381000"/>
            <a:ext cx="3200400"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b="1">
                <a:solidFill>
                  <a:srgbClr val="0000FF"/>
                </a:solidFill>
              </a:rPr>
              <a:t>BÈ KÈN PHÍM 2</a:t>
            </a:r>
            <a:endParaRPr lang="vi-VN" sz="2400" b="1">
              <a:solidFill>
                <a:srgbClr val="0000FF"/>
              </a:solidFill>
            </a:endParaRPr>
          </a:p>
        </p:txBody>
      </p:sp>
      <p:pic>
        <p:nvPicPr>
          <p:cNvPr id="30" name="Picture 2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1373535" y="1320065"/>
            <a:ext cx="219075" cy="466725"/>
          </a:xfrm>
          <a:prstGeom prst="rect">
            <a:avLst/>
          </a:prstGeom>
        </p:spPr>
      </p:pic>
      <p:sp>
        <p:nvSpPr>
          <p:cNvPr id="32" name="Left Brace 31"/>
          <p:cNvSpPr/>
          <p:nvPr/>
        </p:nvSpPr>
        <p:spPr bwMode="auto">
          <a:xfrm>
            <a:off x="1300679" y="906799"/>
            <a:ext cx="635143" cy="5524823"/>
          </a:xfrm>
          <a:prstGeom prst="leftBrace">
            <a:avLst>
              <a:gd name="adj1" fmla="val 8333"/>
              <a:gd name="adj2" fmla="val 51297"/>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sp>
        <p:nvSpPr>
          <p:cNvPr id="19" name="Oval 18"/>
          <p:cNvSpPr>
            <a:spLocks noChangeAspect="1"/>
          </p:cNvSpPr>
          <p:nvPr/>
        </p:nvSpPr>
        <p:spPr bwMode="auto">
          <a:xfrm>
            <a:off x="1808906" y="1210292"/>
            <a:ext cx="605774" cy="537210"/>
          </a:xfrm>
          <a:prstGeom prst="ellipse">
            <a:avLst/>
          </a:prstGeom>
          <a:solidFill>
            <a:srgbClr val="B2DE82"/>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rgbClr val="FF0000"/>
                </a:solidFill>
                <a:effectLst/>
                <a:latin typeface="Arial" charset="0"/>
              </a:rPr>
              <a:t>1</a:t>
            </a:r>
            <a:endParaRPr kumimoji="0" lang="vi-VN" sz="2000" b="1" i="0" u="none" strike="noStrike" cap="none" normalizeH="0" baseline="0">
              <a:ln>
                <a:noFill/>
              </a:ln>
              <a:solidFill>
                <a:srgbClr val="FF0000"/>
              </a:solidFill>
              <a:effectLst/>
              <a:latin typeface="Arial" charset="0"/>
            </a:endParaRPr>
          </a:p>
        </p:txBody>
      </p:sp>
      <p:grpSp>
        <p:nvGrpSpPr>
          <p:cNvPr id="5" name="Group 4">
            <a:extLst>
              <a:ext uri="{FF2B5EF4-FFF2-40B4-BE49-F238E27FC236}">
                <a16:creationId xmlns:a16="http://schemas.microsoft.com/office/drawing/2014/main" xmlns="" id="{A8F11249-B7E8-4731-9F4C-6A6CC483E443}"/>
              </a:ext>
            </a:extLst>
          </p:cNvPr>
          <p:cNvGrpSpPr/>
          <p:nvPr/>
        </p:nvGrpSpPr>
        <p:grpSpPr>
          <a:xfrm>
            <a:off x="8577041" y="906799"/>
            <a:ext cx="1551428" cy="1089253"/>
            <a:chOff x="9888097" y="906799"/>
            <a:chExt cx="1551428" cy="1089253"/>
          </a:xfrm>
        </p:grpSpPr>
        <p:pic>
          <p:nvPicPr>
            <p:cNvPr id="56" name="Picture 55">
              <a:extLst>
                <a:ext uri="{FF2B5EF4-FFF2-40B4-BE49-F238E27FC236}">
                  <a16:creationId xmlns:a16="http://schemas.microsoft.com/office/drawing/2014/main" xmlns="" id="{8201BD68-7D7D-4652-ABCC-5FB2AB073BCF}"/>
                </a:ext>
              </a:extLst>
            </p:cNvPr>
            <p:cNvPicPr>
              <a:picLocks noChangeAspect="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37531" r="39347" b="50000"/>
            <a:stretch/>
          </p:blipFill>
          <p:spPr>
            <a:xfrm>
              <a:off x="9888097" y="906799"/>
              <a:ext cx="1551428" cy="1089253"/>
            </a:xfrm>
            <a:prstGeom prst="rect">
              <a:avLst/>
            </a:prstGeom>
          </p:spPr>
        </p:pic>
        <p:grpSp>
          <p:nvGrpSpPr>
            <p:cNvPr id="2" name="Group 1">
              <a:extLst>
                <a:ext uri="{FF2B5EF4-FFF2-40B4-BE49-F238E27FC236}">
                  <a16:creationId xmlns:a16="http://schemas.microsoft.com/office/drawing/2014/main" xmlns="" id="{448F91CA-161A-4A2D-AA7C-2C9F53BF4845}"/>
                </a:ext>
              </a:extLst>
            </p:cNvPr>
            <p:cNvGrpSpPr/>
            <p:nvPr/>
          </p:nvGrpSpPr>
          <p:grpSpPr>
            <a:xfrm>
              <a:off x="10058300" y="1524000"/>
              <a:ext cx="975395" cy="381316"/>
              <a:chOff x="10582175" y="1524000"/>
              <a:chExt cx="975395" cy="381316"/>
            </a:xfrm>
          </p:grpSpPr>
          <p:sp>
            <p:nvSpPr>
              <p:cNvPr id="22" name="TextBox 21"/>
              <p:cNvSpPr txBox="1"/>
              <p:nvPr/>
            </p:nvSpPr>
            <p:spPr>
              <a:xfrm>
                <a:off x="10789140" y="1524000"/>
                <a:ext cx="316810" cy="369332"/>
              </a:xfrm>
              <a:prstGeom prst="rect">
                <a:avLst/>
              </a:prstGeom>
              <a:noFill/>
            </p:spPr>
            <p:txBody>
              <a:bodyPr wrap="square" rtlCol="0">
                <a:spAutoFit/>
              </a:bodyPr>
              <a:lstStyle/>
              <a:p>
                <a:r>
                  <a:rPr lang="en-US" b="1">
                    <a:solidFill>
                      <a:srgbClr val="FF0000"/>
                    </a:solidFill>
                  </a:rPr>
                  <a:t>2</a:t>
                </a:r>
                <a:endParaRPr lang="vi-VN" b="1">
                  <a:solidFill>
                    <a:srgbClr val="FF0000"/>
                  </a:solidFill>
                </a:endParaRPr>
              </a:p>
            </p:txBody>
          </p:sp>
          <p:sp>
            <p:nvSpPr>
              <p:cNvPr id="23" name="TextBox 22"/>
              <p:cNvSpPr txBox="1"/>
              <p:nvPr/>
            </p:nvSpPr>
            <p:spPr>
              <a:xfrm>
                <a:off x="11240760" y="1525394"/>
                <a:ext cx="316810" cy="369332"/>
              </a:xfrm>
              <a:prstGeom prst="rect">
                <a:avLst/>
              </a:prstGeom>
              <a:noFill/>
            </p:spPr>
            <p:txBody>
              <a:bodyPr wrap="square" rtlCol="0">
                <a:spAutoFit/>
              </a:bodyPr>
              <a:lstStyle/>
              <a:p>
                <a:r>
                  <a:rPr lang="en-US" b="1">
                    <a:solidFill>
                      <a:srgbClr val="FF0000"/>
                    </a:solidFill>
                  </a:rPr>
                  <a:t>4</a:t>
                </a:r>
                <a:endParaRPr lang="vi-VN" b="1">
                  <a:solidFill>
                    <a:srgbClr val="FF0000"/>
                  </a:solidFill>
                </a:endParaRPr>
              </a:p>
            </p:txBody>
          </p:sp>
          <p:sp>
            <p:nvSpPr>
              <p:cNvPr id="26" name="TextBox 25"/>
              <p:cNvSpPr txBox="1"/>
              <p:nvPr/>
            </p:nvSpPr>
            <p:spPr>
              <a:xfrm>
                <a:off x="11025058" y="1535984"/>
                <a:ext cx="277372" cy="369332"/>
              </a:xfrm>
              <a:prstGeom prst="rect">
                <a:avLst/>
              </a:prstGeom>
              <a:noFill/>
            </p:spPr>
            <p:txBody>
              <a:bodyPr wrap="square" rtlCol="0">
                <a:spAutoFit/>
              </a:bodyPr>
              <a:lstStyle/>
              <a:p>
                <a:r>
                  <a:rPr lang="en-US" b="1">
                    <a:solidFill>
                      <a:srgbClr val="FF0000"/>
                    </a:solidFill>
                  </a:rPr>
                  <a:t>3</a:t>
                </a:r>
                <a:endParaRPr lang="vi-VN" b="1">
                  <a:solidFill>
                    <a:srgbClr val="FF0000"/>
                  </a:solidFill>
                </a:endParaRPr>
              </a:p>
            </p:txBody>
          </p:sp>
          <p:sp>
            <p:nvSpPr>
              <p:cNvPr id="49" name="TextBox 48">
                <a:extLst>
                  <a:ext uri="{FF2B5EF4-FFF2-40B4-BE49-F238E27FC236}">
                    <a16:creationId xmlns:a16="http://schemas.microsoft.com/office/drawing/2014/main" xmlns="" id="{3B647658-2282-4005-99C5-7EAB16CC01C2}"/>
                  </a:ext>
                </a:extLst>
              </p:cNvPr>
              <p:cNvSpPr txBox="1"/>
              <p:nvPr/>
            </p:nvSpPr>
            <p:spPr>
              <a:xfrm>
                <a:off x="10582175" y="1533625"/>
                <a:ext cx="277372" cy="369332"/>
              </a:xfrm>
              <a:prstGeom prst="rect">
                <a:avLst/>
              </a:prstGeom>
              <a:noFill/>
            </p:spPr>
            <p:txBody>
              <a:bodyPr wrap="square" rtlCol="0">
                <a:spAutoFit/>
              </a:bodyPr>
              <a:lstStyle/>
              <a:p>
                <a:r>
                  <a:rPr lang="en-US" b="1">
                    <a:solidFill>
                      <a:srgbClr val="FF0000"/>
                    </a:solidFill>
                  </a:rPr>
                  <a:t>1</a:t>
                </a:r>
                <a:endParaRPr lang="vi-VN" b="1">
                  <a:solidFill>
                    <a:srgbClr val="FF0000"/>
                  </a:solidFill>
                </a:endParaRPr>
              </a:p>
            </p:txBody>
          </p:sp>
        </p:grpSp>
      </p:grpSp>
      <p:pic>
        <p:nvPicPr>
          <p:cNvPr id="50" name="Picture 49">
            <a:extLst>
              <a:ext uri="{FF2B5EF4-FFF2-40B4-BE49-F238E27FC236}">
                <a16:creationId xmlns:a16="http://schemas.microsoft.com/office/drawing/2014/main" xmlns="" id="{3D559233-2C1B-4E06-BA1B-F5C02C751BE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1388090" y="2747110"/>
            <a:ext cx="219075" cy="466725"/>
          </a:xfrm>
          <a:prstGeom prst="rect">
            <a:avLst/>
          </a:prstGeom>
        </p:spPr>
      </p:pic>
      <p:sp>
        <p:nvSpPr>
          <p:cNvPr id="51" name="Oval 50">
            <a:extLst>
              <a:ext uri="{FF2B5EF4-FFF2-40B4-BE49-F238E27FC236}">
                <a16:creationId xmlns:a16="http://schemas.microsoft.com/office/drawing/2014/main" xmlns="" id="{9BE6A3C1-3052-441C-AAB9-F230A46CD329}"/>
              </a:ext>
            </a:extLst>
          </p:cNvPr>
          <p:cNvSpPr>
            <a:spLocks noChangeAspect="1"/>
          </p:cNvSpPr>
          <p:nvPr/>
        </p:nvSpPr>
        <p:spPr bwMode="auto">
          <a:xfrm>
            <a:off x="1808906" y="2656201"/>
            <a:ext cx="605774" cy="537210"/>
          </a:xfrm>
          <a:prstGeom prst="ellipse">
            <a:avLst/>
          </a:prstGeom>
          <a:solidFill>
            <a:srgbClr val="B2DE82"/>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b="1">
                <a:solidFill>
                  <a:srgbClr val="FF0000"/>
                </a:solidFill>
              </a:rPr>
              <a:t>2</a:t>
            </a:r>
            <a:endParaRPr kumimoji="0" lang="vi-VN" sz="2000" b="1" i="0" u="none" strike="noStrike" cap="none" normalizeH="0" baseline="0">
              <a:ln>
                <a:noFill/>
              </a:ln>
              <a:solidFill>
                <a:srgbClr val="FF0000"/>
              </a:solidFill>
              <a:effectLst/>
              <a:latin typeface="Arial" charset="0"/>
            </a:endParaRPr>
          </a:p>
        </p:txBody>
      </p:sp>
      <p:sp>
        <p:nvSpPr>
          <p:cNvPr id="63" name="Oval 62">
            <a:extLst>
              <a:ext uri="{FF2B5EF4-FFF2-40B4-BE49-F238E27FC236}">
                <a16:creationId xmlns:a16="http://schemas.microsoft.com/office/drawing/2014/main" xmlns="" id="{9ACA7F12-27C8-46C0-8AB5-D701F399A17B}"/>
              </a:ext>
            </a:extLst>
          </p:cNvPr>
          <p:cNvSpPr>
            <a:spLocks noChangeAspect="1"/>
          </p:cNvSpPr>
          <p:nvPr/>
        </p:nvSpPr>
        <p:spPr bwMode="auto">
          <a:xfrm>
            <a:off x="1808906" y="4076460"/>
            <a:ext cx="605774" cy="537210"/>
          </a:xfrm>
          <a:prstGeom prst="ellipse">
            <a:avLst/>
          </a:prstGeom>
          <a:solidFill>
            <a:srgbClr val="B2DE82"/>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b="1">
                <a:solidFill>
                  <a:srgbClr val="FF0000"/>
                </a:solidFill>
              </a:rPr>
              <a:t>3</a:t>
            </a:r>
            <a:endParaRPr kumimoji="0" lang="vi-VN" sz="2000" b="1" i="0" u="none" strike="noStrike" cap="none" normalizeH="0" baseline="0">
              <a:ln>
                <a:noFill/>
              </a:ln>
              <a:solidFill>
                <a:srgbClr val="FF0000"/>
              </a:solidFill>
              <a:effectLst/>
              <a:latin typeface="Arial" charset="0"/>
            </a:endParaRPr>
          </a:p>
        </p:txBody>
      </p:sp>
      <p:grpSp>
        <p:nvGrpSpPr>
          <p:cNvPr id="6" name="Group 5">
            <a:extLst>
              <a:ext uri="{FF2B5EF4-FFF2-40B4-BE49-F238E27FC236}">
                <a16:creationId xmlns:a16="http://schemas.microsoft.com/office/drawing/2014/main" xmlns="" id="{7905CCD3-B58B-4DF2-B6B9-00D5304BCE48}"/>
              </a:ext>
            </a:extLst>
          </p:cNvPr>
          <p:cNvGrpSpPr/>
          <p:nvPr/>
        </p:nvGrpSpPr>
        <p:grpSpPr>
          <a:xfrm>
            <a:off x="8583172" y="2339747"/>
            <a:ext cx="1499170" cy="1089253"/>
            <a:chOff x="9753600" y="2339747"/>
            <a:chExt cx="1499170" cy="1089253"/>
          </a:xfrm>
        </p:grpSpPr>
        <p:pic>
          <p:nvPicPr>
            <p:cNvPr id="73" name="Picture 72">
              <a:extLst>
                <a:ext uri="{FF2B5EF4-FFF2-40B4-BE49-F238E27FC236}">
                  <a16:creationId xmlns:a16="http://schemas.microsoft.com/office/drawing/2014/main" xmlns="" id="{B842DB7C-CF15-4DD8-8A95-567A9955C912}"/>
                </a:ext>
              </a:extLst>
            </p:cNvPr>
            <p:cNvPicPr>
              <a:picLocks noChangeAspect="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28395" r="49262" b="50000"/>
            <a:stretch/>
          </p:blipFill>
          <p:spPr>
            <a:xfrm>
              <a:off x="9753600" y="2339747"/>
              <a:ext cx="1499170" cy="1089253"/>
            </a:xfrm>
            <a:prstGeom prst="rect">
              <a:avLst/>
            </a:prstGeom>
          </p:spPr>
        </p:pic>
        <p:sp>
          <p:nvSpPr>
            <p:cNvPr id="76" name="TextBox 75">
              <a:extLst>
                <a:ext uri="{FF2B5EF4-FFF2-40B4-BE49-F238E27FC236}">
                  <a16:creationId xmlns:a16="http://schemas.microsoft.com/office/drawing/2014/main" xmlns="" id="{B57542DB-8539-452C-91DA-F066EDE599A5}"/>
                </a:ext>
              </a:extLst>
            </p:cNvPr>
            <p:cNvSpPr txBox="1"/>
            <p:nvPr/>
          </p:nvSpPr>
          <p:spPr>
            <a:xfrm>
              <a:off x="10338370" y="2914350"/>
              <a:ext cx="316810" cy="369332"/>
            </a:xfrm>
            <a:prstGeom prst="rect">
              <a:avLst/>
            </a:prstGeom>
            <a:noFill/>
          </p:spPr>
          <p:txBody>
            <a:bodyPr wrap="square" rtlCol="0">
              <a:spAutoFit/>
            </a:bodyPr>
            <a:lstStyle/>
            <a:p>
              <a:r>
                <a:rPr lang="en-US" b="1">
                  <a:solidFill>
                    <a:srgbClr val="FF0000"/>
                  </a:solidFill>
                </a:rPr>
                <a:t>2</a:t>
              </a:r>
              <a:endParaRPr lang="vi-VN" b="1">
                <a:solidFill>
                  <a:srgbClr val="FF0000"/>
                </a:solidFill>
              </a:endParaRPr>
            </a:p>
          </p:txBody>
        </p:sp>
        <p:sp>
          <p:nvSpPr>
            <p:cNvPr id="77" name="TextBox 76">
              <a:extLst>
                <a:ext uri="{FF2B5EF4-FFF2-40B4-BE49-F238E27FC236}">
                  <a16:creationId xmlns:a16="http://schemas.microsoft.com/office/drawing/2014/main" xmlns="" id="{E0F00118-8873-44AF-8E8F-584C5A940EB7}"/>
                </a:ext>
              </a:extLst>
            </p:cNvPr>
            <p:cNvSpPr txBox="1"/>
            <p:nvPr/>
          </p:nvSpPr>
          <p:spPr>
            <a:xfrm>
              <a:off x="10089222" y="2914666"/>
              <a:ext cx="277372" cy="416657"/>
            </a:xfrm>
            <a:prstGeom prst="rect">
              <a:avLst/>
            </a:prstGeom>
            <a:noFill/>
          </p:spPr>
          <p:txBody>
            <a:bodyPr wrap="square" rtlCol="0">
              <a:spAutoFit/>
            </a:bodyPr>
            <a:lstStyle/>
            <a:p>
              <a:r>
                <a:rPr lang="en-US" b="1">
                  <a:solidFill>
                    <a:srgbClr val="FF0000"/>
                  </a:solidFill>
                </a:rPr>
                <a:t>1</a:t>
              </a:r>
              <a:endParaRPr lang="vi-VN" b="1">
                <a:solidFill>
                  <a:srgbClr val="FF0000"/>
                </a:solidFill>
              </a:endParaRPr>
            </a:p>
          </p:txBody>
        </p:sp>
        <p:sp>
          <p:nvSpPr>
            <p:cNvPr id="78" name="TextBox 77">
              <a:extLst>
                <a:ext uri="{FF2B5EF4-FFF2-40B4-BE49-F238E27FC236}">
                  <a16:creationId xmlns:a16="http://schemas.microsoft.com/office/drawing/2014/main" xmlns="" id="{FD5566BE-16A2-45C2-8C19-DF66BB24BD1D}"/>
                </a:ext>
              </a:extLst>
            </p:cNvPr>
            <p:cNvSpPr txBox="1"/>
            <p:nvPr/>
          </p:nvSpPr>
          <p:spPr>
            <a:xfrm>
              <a:off x="10975398" y="2912956"/>
              <a:ext cx="277372" cy="369332"/>
            </a:xfrm>
            <a:prstGeom prst="rect">
              <a:avLst/>
            </a:prstGeom>
            <a:noFill/>
          </p:spPr>
          <p:txBody>
            <a:bodyPr wrap="square" rtlCol="0">
              <a:spAutoFit/>
            </a:bodyPr>
            <a:lstStyle/>
            <a:p>
              <a:r>
                <a:rPr lang="en-US" b="1">
                  <a:solidFill>
                    <a:srgbClr val="FF0000"/>
                  </a:solidFill>
                </a:rPr>
                <a:t>5</a:t>
              </a:r>
              <a:endParaRPr lang="vi-VN" b="1">
                <a:solidFill>
                  <a:srgbClr val="FF0000"/>
                </a:solidFill>
              </a:endParaRPr>
            </a:p>
          </p:txBody>
        </p:sp>
        <p:sp>
          <p:nvSpPr>
            <p:cNvPr id="79" name="TextBox 78">
              <a:extLst>
                <a:ext uri="{FF2B5EF4-FFF2-40B4-BE49-F238E27FC236}">
                  <a16:creationId xmlns:a16="http://schemas.microsoft.com/office/drawing/2014/main" xmlns="" id="{31310306-105D-4009-9DD1-2A9AA207762C}"/>
                </a:ext>
              </a:extLst>
            </p:cNvPr>
            <p:cNvSpPr txBox="1"/>
            <p:nvPr/>
          </p:nvSpPr>
          <p:spPr>
            <a:xfrm>
              <a:off x="10518198" y="2907260"/>
              <a:ext cx="277372" cy="369332"/>
            </a:xfrm>
            <a:prstGeom prst="rect">
              <a:avLst/>
            </a:prstGeom>
            <a:noFill/>
          </p:spPr>
          <p:txBody>
            <a:bodyPr wrap="square" rtlCol="0">
              <a:spAutoFit/>
            </a:bodyPr>
            <a:lstStyle/>
            <a:p>
              <a:r>
                <a:rPr lang="en-US" b="1">
                  <a:solidFill>
                    <a:srgbClr val="FF0000"/>
                  </a:solidFill>
                </a:rPr>
                <a:t>3</a:t>
              </a:r>
              <a:endParaRPr lang="vi-VN" b="1">
                <a:solidFill>
                  <a:srgbClr val="FF0000"/>
                </a:solidFill>
              </a:endParaRPr>
            </a:p>
          </p:txBody>
        </p:sp>
        <p:sp>
          <p:nvSpPr>
            <p:cNvPr id="80" name="TextBox 79">
              <a:extLst>
                <a:ext uri="{FF2B5EF4-FFF2-40B4-BE49-F238E27FC236}">
                  <a16:creationId xmlns:a16="http://schemas.microsoft.com/office/drawing/2014/main" xmlns="" id="{F860AC03-41D1-4BD2-B111-8CE1703B31F4}"/>
                </a:ext>
              </a:extLst>
            </p:cNvPr>
            <p:cNvSpPr txBox="1"/>
            <p:nvPr/>
          </p:nvSpPr>
          <p:spPr>
            <a:xfrm>
              <a:off x="10763012" y="2913252"/>
              <a:ext cx="316810" cy="369332"/>
            </a:xfrm>
            <a:prstGeom prst="rect">
              <a:avLst/>
            </a:prstGeom>
            <a:noFill/>
          </p:spPr>
          <p:txBody>
            <a:bodyPr wrap="square" rtlCol="0">
              <a:spAutoFit/>
            </a:bodyPr>
            <a:lstStyle/>
            <a:p>
              <a:r>
                <a:rPr lang="en-US" b="1">
                  <a:solidFill>
                    <a:srgbClr val="FF0000"/>
                  </a:solidFill>
                </a:rPr>
                <a:t>4</a:t>
              </a:r>
              <a:endParaRPr lang="vi-VN" b="1">
                <a:solidFill>
                  <a:srgbClr val="FF0000"/>
                </a:solidFill>
              </a:endParaRPr>
            </a:p>
          </p:txBody>
        </p:sp>
      </p:grpSp>
      <p:sp>
        <p:nvSpPr>
          <p:cNvPr id="81" name="Oval 80">
            <a:extLst>
              <a:ext uri="{FF2B5EF4-FFF2-40B4-BE49-F238E27FC236}">
                <a16:creationId xmlns:a16="http://schemas.microsoft.com/office/drawing/2014/main" xmlns="" id="{29684800-EA19-4C82-8329-2E7BC9780453}"/>
              </a:ext>
            </a:extLst>
          </p:cNvPr>
          <p:cNvSpPr>
            <a:spLocks noChangeAspect="1"/>
          </p:cNvSpPr>
          <p:nvPr/>
        </p:nvSpPr>
        <p:spPr bwMode="auto">
          <a:xfrm>
            <a:off x="1859622" y="5690642"/>
            <a:ext cx="605774" cy="537210"/>
          </a:xfrm>
          <a:prstGeom prst="ellipse">
            <a:avLst/>
          </a:prstGeom>
          <a:solidFill>
            <a:srgbClr val="B2DE82"/>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rgbClr val="FF0000"/>
                </a:solidFill>
                <a:effectLst/>
                <a:latin typeface="Arial" charset="0"/>
              </a:rPr>
              <a:t>4</a:t>
            </a:r>
            <a:endParaRPr kumimoji="0" lang="vi-VN" sz="2000" b="1" i="0" u="none" strike="noStrike" cap="none" normalizeH="0" baseline="0">
              <a:ln>
                <a:noFill/>
              </a:ln>
              <a:solidFill>
                <a:srgbClr val="FF0000"/>
              </a:solidFill>
              <a:effectLst/>
              <a:latin typeface="Arial" charset="0"/>
            </a:endParaRPr>
          </a:p>
        </p:txBody>
      </p:sp>
      <p:sp>
        <p:nvSpPr>
          <p:cNvPr id="93" name="Left Brace 92">
            <a:extLst>
              <a:ext uri="{FF2B5EF4-FFF2-40B4-BE49-F238E27FC236}">
                <a16:creationId xmlns:a16="http://schemas.microsoft.com/office/drawing/2014/main" xmlns="" id="{FF79592C-A5D5-4606-8416-EAF2573B49F8}"/>
              </a:ext>
            </a:extLst>
          </p:cNvPr>
          <p:cNvSpPr/>
          <p:nvPr/>
        </p:nvSpPr>
        <p:spPr bwMode="auto">
          <a:xfrm>
            <a:off x="1424755" y="1015644"/>
            <a:ext cx="605774" cy="2413356"/>
          </a:xfrm>
          <a:prstGeom prst="leftBrace">
            <a:avLst>
              <a:gd name="adj1" fmla="val 8333"/>
              <a:gd name="adj2" fmla="val 51297"/>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pic>
        <p:nvPicPr>
          <p:cNvPr id="95" name="Picture 94">
            <a:extLst>
              <a:ext uri="{FF2B5EF4-FFF2-40B4-BE49-F238E27FC236}">
                <a16:creationId xmlns:a16="http://schemas.microsoft.com/office/drawing/2014/main" xmlns="" id="{37D43237-E570-4780-B1DC-F3812FDB282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1004734" y="2087506"/>
            <a:ext cx="219075" cy="466725"/>
          </a:xfrm>
          <a:prstGeom prst="rect">
            <a:avLst/>
          </a:prstGeom>
        </p:spPr>
      </p:pic>
      <p:pic>
        <p:nvPicPr>
          <p:cNvPr id="96" name="Picture 95">
            <a:extLst>
              <a:ext uri="{FF2B5EF4-FFF2-40B4-BE49-F238E27FC236}">
                <a16:creationId xmlns:a16="http://schemas.microsoft.com/office/drawing/2014/main" xmlns="" id="{E81C5A41-F279-432E-A9B1-C610F3053E9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830922" y="3611113"/>
            <a:ext cx="219075" cy="466725"/>
          </a:xfrm>
          <a:prstGeom prst="rect">
            <a:avLst/>
          </a:prstGeom>
        </p:spPr>
      </p:pic>
      <p:pic>
        <p:nvPicPr>
          <p:cNvPr id="53" name="Picture 52">
            <a:extLst>
              <a:ext uri="{FF2B5EF4-FFF2-40B4-BE49-F238E27FC236}">
                <a16:creationId xmlns:a16="http://schemas.microsoft.com/office/drawing/2014/main" xmlns="" id="{D824BC2D-2ECB-4BF6-93B7-8D9A6E6BD482}"/>
              </a:ext>
            </a:extLst>
          </p:cNvPr>
          <p:cNvPicPr>
            <a:picLocks noChangeAspect="1"/>
          </p:cNvPicPr>
          <p:nvPr/>
        </p:nvPicPr>
        <p:blipFill rotWithShape="1">
          <a:blip r:embed="rId12"/>
          <a:srcRect l="9374" t="47778" r="60001" b="42222"/>
          <a:stretch/>
        </p:blipFill>
        <p:spPr>
          <a:xfrm>
            <a:off x="2569678" y="964547"/>
            <a:ext cx="5600700" cy="1028700"/>
          </a:xfrm>
          <a:prstGeom prst="rect">
            <a:avLst/>
          </a:prstGeom>
        </p:spPr>
      </p:pic>
      <p:pic>
        <p:nvPicPr>
          <p:cNvPr id="54" name="Picture 53">
            <a:extLst>
              <a:ext uri="{FF2B5EF4-FFF2-40B4-BE49-F238E27FC236}">
                <a16:creationId xmlns:a16="http://schemas.microsoft.com/office/drawing/2014/main" xmlns="" id="{B54284F5-7368-40D3-A9DF-DF2044AE5CE5}"/>
              </a:ext>
            </a:extLst>
          </p:cNvPr>
          <p:cNvPicPr>
            <a:picLocks noChangeAspect="1"/>
          </p:cNvPicPr>
          <p:nvPr/>
        </p:nvPicPr>
        <p:blipFill rotWithShape="1">
          <a:blip r:embed="rId12"/>
          <a:srcRect l="9374" t="47778" r="60001" b="42222"/>
          <a:stretch/>
        </p:blipFill>
        <p:spPr>
          <a:xfrm>
            <a:off x="2625261" y="3814963"/>
            <a:ext cx="5600700" cy="1028700"/>
          </a:xfrm>
          <a:prstGeom prst="rect">
            <a:avLst/>
          </a:prstGeom>
        </p:spPr>
      </p:pic>
      <p:pic>
        <p:nvPicPr>
          <p:cNvPr id="55" name="Picture 54">
            <a:extLst>
              <a:ext uri="{FF2B5EF4-FFF2-40B4-BE49-F238E27FC236}">
                <a16:creationId xmlns:a16="http://schemas.microsoft.com/office/drawing/2014/main" xmlns="" id="{50DDA8D5-6705-4F8E-89C0-214563C467CC}"/>
              </a:ext>
            </a:extLst>
          </p:cNvPr>
          <p:cNvPicPr>
            <a:picLocks noChangeAspect="1"/>
          </p:cNvPicPr>
          <p:nvPr/>
        </p:nvPicPr>
        <p:blipFill rotWithShape="1">
          <a:blip r:embed="rId13"/>
          <a:srcRect l="9375" t="48889" r="60000" b="42223"/>
          <a:stretch/>
        </p:blipFill>
        <p:spPr>
          <a:xfrm>
            <a:off x="2604971" y="2501187"/>
            <a:ext cx="5600700" cy="914309"/>
          </a:xfrm>
          <a:prstGeom prst="rect">
            <a:avLst/>
          </a:prstGeom>
        </p:spPr>
      </p:pic>
      <p:pic>
        <p:nvPicPr>
          <p:cNvPr id="57" name="Picture 56">
            <a:extLst>
              <a:ext uri="{FF2B5EF4-FFF2-40B4-BE49-F238E27FC236}">
                <a16:creationId xmlns:a16="http://schemas.microsoft.com/office/drawing/2014/main" xmlns="" id="{221C6E52-3285-4885-B453-54C94C6DE693}"/>
              </a:ext>
            </a:extLst>
          </p:cNvPr>
          <p:cNvPicPr>
            <a:picLocks noChangeAspect="1"/>
          </p:cNvPicPr>
          <p:nvPr/>
        </p:nvPicPr>
        <p:blipFill rotWithShape="1">
          <a:blip r:embed="rId14"/>
          <a:srcRect l="9375" t="47778" r="59375" b="42222"/>
          <a:stretch/>
        </p:blipFill>
        <p:spPr>
          <a:xfrm>
            <a:off x="2747561" y="5448300"/>
            <a:ext cx="5715000" cy="1028700"/>
          </a:xfrm>
          <a:prstGeom prst="rect">
            <a:avLst/>
          </a:prstGeom>
        </p:spPr>
      </p:pic>
      <p:grpSp>
        <p:nvGrpSpPr>
          <p:cNvPr id="52" name="Group 51">
            <a:extLst>
              <a:ext uri="{FF2B5EF4-FFF2-40B4-BE49-F238E27FC236}">
                <a16:creationId xmlns:a16="http://schemas.microsoft.com/office/drawing/2014/main" xmlns="" id="{59AF8800-D240-4FD4-9655-C8A08E01EC21}"/>
              </a:ext>
            </a:extLst>
          </p:cNvPr>
          <p:cNvGrpSpPr/>
          <p:nvPr/>
        </p:nvGrpSpPr>
        <p:grpSpPr>
          <a:xfrm>
            <a:off x="8583172" y="3787547"/>
            <a:ext cx="1551428" cy="1089253"/>
            <a:chOff x="9888097" y="906799"/>
            <a:chExt cx="1551428" cy="1089253"/>
          </a:xfrm>
        </p:grpSpPr>
        <p:pic>
          <p:nvPicPr>
            <p:cNvPr id="58" name="Picture 57">
              <a:extLst>
                <a:ext uri="{FF2B5EF4-FFF2-40B4-BE49-F238E27FC236}">
                  <a16:creationId xmlns:a16="http://schemas.microsoft.com/office/drawing/2014/main" xmlns="" id="{06CA2E19-2F11-456A-92D4-AC0722BA7B5D}"/>
                </a:ext>
              </a:extLst>
            </p:cNvPr>
            <p:cNvPicPr>
              <a:picLocks noChangeAspect="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37531" r="39347" b="50000"/>
            <a:stretch/>
          </p:blipFill>
          <p:spPr>
            <a:xfrm>
              <a:off x="9888097" y="906799"/>
              <a:ext cx="1551428" cy="1089253"/>
            </a:xfrm>
            <a:prstGeom prst="rect">
              <a:avLst/>
            </a:prstGeom>
          </p:spPr>
        </p:pic>
        <p:grpSp>
          <p:nvGrpSpPr>
            <p:cNvPr id="59" name="Group 58">
              <a:extLst>
                <a:ext uri="{FF2B5EF4-FFF2-40B4-BE49-F238E27FC236}">
                  <a16:creationId xmlns:a16="http://schemas.microsoft.com/office/drawing/2014/main" xmlns="" id="{6EC0FBD8-D928-4071-A118-5A5668250F5B}"/>
                </a:ext>
              </a:extLst>
            </p:cNvPr>
            <p:cNvGrpSpPr/>
            <p:nvPr/>
          </p:nvGrpSpPr>
          <p:grpSpPr>
            <a:xfrm>
              <a:off x="10058300" y="1524000"/>
              <a:ext cx="975395" cy="381316"/>
              <a:chOff x="10582175" y="1524000"/>
              <a:chExt cx="975395" cy="381316"/>
            </a:xfrm>
          </p:grpSpPr>
          <p:sp>
            <p:nvSpPr>
              <p:cNvPr id="60" name="TextBox 59">
                <a:extLst>
                  <a:ext uri="{FF2B5EF4-FFF2-40B4-BE49-F238E27FC236}">
                    <a16:creationId xmlns:a16="http://schemas.microsoft.com/office/drawing/2014/main" xmlns="" id="{8E25D283-3F97-426F-AA53-FEC2577777AB}"/>
                  </a:ext>
                </a:extLst>
              </p:cNvPr>
              <p:cNvSpPr txBox="1"/>
              <p:nvPr/>
            </p:nvSpPr>
            <p:spPr>
              <a:xfrm>
                <a:off x="10789140" y="1524000"/>
                <a:ext cx="316810" cy="369332"/>
              </a:xfrm>
              <a:prstGeom prst="rect">
                <a:avLst/>
              </a:prstGeom>
              <a:noFill/>
            </p:spPr>
            <p:txBody>
              <a:bodyPr wrap="square" rtlCol="0">
                <a:spAutoFit/>
              </a:bodyPr>
              <a:lstStyle/>
              <a:p>
                <a:r>
                  <a:rPr lang="en-US" b="1">
                    <a:solidFill>
                      <a:srgbClr val="FF0000"/>
                    </a:solidFill>
                  </a:rPr>
                  <a:t>2</a:t>
                </a:r>
                <a:endParaRPr lang="vi-VN" b="1">
                  <a:solidFill>
                    <a:srgbClr val="FF0000"/>
                  </a:solidFill>
                </a:endParaRPr>
              </a:p>
            </p:txBody>
          </p:sp>
          <p:sp>
            <p:nvSpPr>
              <p:cNvPr id="61" name="TextBox 60">
                <a:extLst>
                  <a:ext uri="{FF2B5EF4-FFF2-40B4-BE49-F238E27FC236}">
                    <a16:creationId xmlns:a16="http://schemas.microsoft.com/office/drawing/2014/main" xmlns="" id="{67E4BD9B-027F-42CF-B844-DA69AA130CE8}"/>
                  </a:ext>
                </a:extLst>
              </p:cNvPr>
              <p:cNvSpPr txBox="1"/>
              <p:nvPr/>
            </p:nvSpPr>
            <p:spPr>
              <a:xfrm>
                <a:off x="11240760" y="1525394"/>
                <a:ext cx="316810" cy="369332"/>
              </a:xfrm>
              <a:prstGeom prst="rect">
                <a:avLst/>
              </a:prstGeom>
              <a:noFill/>
            </p:spPr>
            <p:txBody>
              <a:bodyPr wrap="square" rtlCol="0">
                <a:spAutoFit/>
              </a:bodyPr>
              <a:lstStyle/>
              <a:p>
                <a:r>
                  <a:rPr lang="en-US" b="1">
                    <a:solidFill>
                      <a:srgbClr val="FF0000"/>
                    </a:solidFill>
                  </a:rPr>
                  <a:t>4</a:t>
                </a:r>
                <a:endParaRPr lang="vi-VN" b="1">
                  <a:solidFill>
                    <a:srgbClr val="FF0000"/>
                  </a:solidFill>
                </a:endParaRPr>
              </a:p>
            </p:txBody>
          </p:sp>
          <p:sp>
            <p:nvSpPr>
              <p:cNvPr id="62" name="TextBox 61">
                <a:extLst>
                  <a:ext uri="{FF2B5EF4-FFF2-40B4-BE49-F238E27FC236}">
                    <a16:creationId xmlns:a16="http://schemas.microsoft.com/office/drawing/2014/main" xmlns="" id="{BF9DE176-6726-4433-BACC-D4126FF040DB}"/>
                  </a:ext>
                </a:extLst>
              </p:cNvPr>
              <p:cNvSpPr txBox="1"/>
              <p:nvPr/>
            </p:nvSpPr>
            <p:spPr>
              <a:xfrm>
                <a:off x="11025058" y="1535984"/>
                <a:ext cx="277372" cy="369332"/>
              </a:xfrm>
              <a:prstGeom prst="rect">
                <a:avLst/>
              </a:prstGeom>
              <a:noFill/>
            </p:spPr>
            <p:txBody>
              <a:bodyPr wrap="square" rtlCol="0">
                <a:spAutoFit/>
              </a:bodyPr>
              <a:lstStyle/>
              <a:p>
                <a:r>
                  <a:rPr lang="en-US" b="1">
                    <a:solidFill>
                      <a:srgbClr val="FF0000"/>
                    </a:solidFill>
                  </a:rPr>
                  <a:t>3</a:t>
                </a:r>
                <a:endParaRPr lang="vi-VN" b="1">
                  <a:solidFill>
                    <a:srgbClr val="FF0000"/>
                  </a:solidFill>
                </a:endParaRPr>
              </a:p>
            </p:txBody>
          </p:sp>
          <p:sp>
            <p:nvSpPr>
              <p:cNvPr id="64" name="TextBox 63">
                <a:extLst>
                  <a:ext uri="{FF2B5EF4-FFF2-40B4-BE49-F238E27FC236}">
                    <a16:creationId xmlns:a16="http://schemas.microsoft.com/office/drawing/2014/main" xmlns="" id="{8E2861CE-91A7-4ACB-B325-5F50CC7E1261}"/>
                  </a:ext>
                </a:extLst>
              </p:cNvPr>
              <p:cNvSpPr txBox="1"/>
              <p:nvPr/>
            </p:nvSpPr>
            <p:spPr>
              <a:xfrm>
                <a:off x="10582175" y="1533625"/>
                <a:ext cx="277372" cy="369332"/>
              </a:xfrm>
              <a:prstGeom prst="rect">
                <a:avLst/>
              </a:prstGeom>
              <a:noFill/>
            </p:spPr>
            <p:txBody>
              <a:bodyPr wrap="square" rtlCol="0">
                <a:spAutoFit/>
              </a:bodyPr>
              <a:lstStyle/>
              <a:p>
                <a:r>
                  <a:rPr lang="en-US" b="1">
                    <a:solidFill>
                      <a:srgbClr val="FF0000"/>
                    </a:solidFill>
                  </a:rPr>
                  <a:t>1</a:t>
                </a:r>
                <a:endParaRPr lang="vi-VN" b="1">
                  <a:solidFill>
                    <a:srgbClr val="FF0000"/>
                  </a:solidFill>
                </a:endParaRPr>
              </a:p>
            </p:txBody>
          </p:sp>
        </p:grpSp>
      </p:grpSp>
      <p:grpSp>
        <p:nvGrpSpPr>
          <p:cNvPr id="75" name="Group 74">
            <a:extLst>
              <a:ext uri="{FF2B5EF4-FFF2-40B4-BE49-F238E27FC236}">
                <a16:creationId xmlns:a16="http://schemas.microsoft.com/office/drawing/2014/main" xmlns="" id="{2402D5BB-1071-4397-8D57-9E3FCF33BA5D}"/>
              </a:ext>
            </a:extLst>
          </p:cNvPr>
          <p:cNvGrpSpPr/>
          <p:nvPr/>
        </p:nvGrpSpPr>
        <p:grpSpPr>
          <a:xfrm>
            <a:off x="8635430" y="5387747"/>
            <a:ext cx="1499170" cy="1089253"/>
            <a:chOff x="9753600" y="2339747"/>
            <a:chExt cx="1499170" cy="1089253"/>
          </a:xfrm>
        </p:grpSpPr>
        <p:pic>
          <p:nvPicPr>
            <p:cNvPr id="82" name="Picture 81">
              <a:extLst>
                <a:ext uri="{FF2B5EF4-FFF2-40B4-BE49-F238E27FC236}">
                  <a16:creationId xmlns:a16="http://schemas.microsoft.com/office/drawing/2014/main" xmlns="" id="{EF18189B-74F7-4C7D-BF9D-0E46F25E3F0F}"/>
                </a:ext>
              </a:extLst>
            </p:cNvPr>
            <p:cNvPicPr>
              <a:picLocks noChangeAspect="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28395" r="49262" b="50000"/>
            <a:stretch/>
          </p:blipFill>
          <p:spPr>
            <a:xfrm>
              <a:off x="9753600" y="2339747"/>
              <a:ext cx="1499170" cy="1089253"/>
            </a:xfrm>
            <a:prstGeom prst="rect">
              <a:avLst/>
            </a:prstGeom>
          </p:spPr>
        </p:pic>
        <p:sp>
          <p:nvSpPr>
            <p:cNvPr id="89" name="TextBox 88">
              <a:extLst>
                <a:ext uri="{FF2B5EF4-FFF2-40B4-BE49-F238E27FC236}">
                  <a16:creationId xmlns:a16="http://schemas.microsoft.com/office/drawing/2014/main" xmlns="" id="{21E596CE-CFE4-4DFA-8547-F2CD31138B58}"/>
                </a:ext>
              </a:extLst>
            </p:cNvPr>
            <p:cNvSpPr txBox="1"/>
            <p:nvPr/>
          </p:nvSpPr>
          <p:spPr>
            <a:xfrm>
              <a:off x="10338370" y="2914350"/>
              <a:ext cx="316810" cy="369332"/>
            </a:xfrm>
            <a:prstGeom prst="rect">
              <a:avLst/>
            </a:prstGeom>
            <a:noFill/>
          </p:spPr>
          <p:txBody>
            <a:bodyPr wrap="square" rtlCol="0">
              <a:spAutoFit/>
            </a:bodyPr>
            <a:lstStyle/>
            <a:p>
              <a:r>
                <a:rPr lang="en-US" b="1">
                  <a:solidFill>
                    <a:srgbClr val="FF0000"/>
                  </a:solidFill>
                </a:rPr>
                <a:t>2</a:t>
              </a:r>
              <a:endParaRPr lang="vi-VN" b="1">
                <a:solidFill>
                  <a:srgbClr val="FF0000"/>
                </a:solidFill>
              </a:endParaRPr>
            </a:p>
          </p:txBody>
        </p:sp>
        <p:sp>
          <p:nvSpPr>
            <p:cNvPr id="94" name="TextBox 93">
              <a:extLst>
                <a:ext uri="{FF2B5EF4-FFF2-40B4-BE49-F238E27FC236}">
                  <a16:creationId xmlns:a16="http://schemas.microsoft.com/office/drawing/2014/main" xmlns="" id="{9A02F8BB-7A17-439B-A7DE-3ACF732AE4F2}"/>
                </a:ext>
              </a:extLst>
            </p:cNvPr>
            <p:cNvSpPr txBox="1"/>
            <p:nvPr/>
          </p:nvSpPr>
          <p:spPr>
            <a:xfrm>
              <a:off x="10089222" y="2914666"/>
              <a:ext cx="277372" cy="416657"/>
            </a:xfrm>
            <a:prstGeom prst="rect">
              <a:avLst/>
            </a:prstGeom>
            <a:noFill/>
          </p:spPr>
          <p:txBody>
            <a:bodyPr wrap="square" rtlCol="0">
              <a:spAutoFit/>
            </a:bodyPr>
            <a:lstStyle/>
            <a:p>
              <a:r>
                <a:rPr lang="en-US" b="1">
                  <a:solidFill>
                    <a:srgbClr val="FF0000"/>
                  </a:solidFill>
                </a:rPr>
                <a:t>1</a:t>
              </a:r>
              <a:endParaRPr lang="vi-VN" b="1">
                <a:solidFill>
                  <a:srgbClr val="FF0000"/>
                </a:solidFill>
              </a:endParaRPr>
            </a:p>
          </p:txBody>
        </p:sp>
        <p:sp>
          <p:nvSpPr>
            <p:cNvPr id="97" name="TextBox 96">
              <a:extLst>
                <a:ext uri="{FF2B5EF4-FFF2-40B4-BE49-F238E27FC236}">
                  <a16:creationId xmlns:a16="http://schemas.microsoft.com/office/drawing/2014/main" xmlns="" id="{B401D30C-3A1D-4239-854A-B7ADD08B2136}"/>
                </a:ext>
              </a:extLst>
            </p:cNvPr>
            <p:cNvSpPr txBox="1"/>
            <p:nvPr/>
          </p:nvSpPr>
          <p:spPr>
            <a:xfrm>
              <a:off x="10975398" y="2912956"/>
              <a:ext cx="277372" cy="369332"/>
            </a:xfrm>
            <a:prstGeom prst="rect">
              <a:avLst/>
            </a:prstGeom>
            <a:noFill/>
          </p:spPr>
          <p:txBody>
            <a:bodyPr wrap="square" rtlCol="0">
              <a:spAutoFit/>
            </a:bodyPr>
            <a:lstStyle/>
            <a:p>
              <a:r>
                <a:rPr lang="en-US" b="1">
                  <a:solidFill>
                    <a:srgbClr val="FF0000"/>
                  </a:solidFill>
                </a:rPr>
                <a:t>5</a:t>
              </a:r>
              <a:endParaRPr lang="vi-VN" b="1">
                <a:solidFill>
                  <a:srgbClr val="FF0000"/>
                </a:solidFill>
              </a:endParaRPr>
            </a:p>
          </p:txBody>
        </p:sp>
        <p:sp>
          <p:nvSpPr>
            <p:cNvPr id="98" name="TextBox 97">
              <a:extLst>
                <a:ext uri="{FF2B5EF4-FFF2-40B4-BE49-F238E27FC236}">
                  <a16:creationId xmlns:a16="http://schemas.microsoft.com/office/drawing/2014/main" xmlns="" id="{CF55AFBE-8562-4FD0-9F42-FCAE86D02F44}"/>
                </a:ext>
              </a:extLst>
            </p:cNvPr>
            <p:cNvSpPr txBox="1"/>
            <p:nvPr/>
          </p:nvSpPr>
          <p:spPr>
            <a:xfrm>
              <a:off x="10518198" y="2907260"/>
              <a:ext cx="277372" cy="369332"/>
            </a:xfrm>
            <a:prstGeom prst="rect">
              <a:avLst/>
            </a:prstGeom>
            <a:noFill/>
          </p:spPr>
          <p:txBody>
            <a:bodyPr wrap="square" rtlCol="0">
              <a:spAutoFit/>
            </a:bodyPr>
            <a:lstStyle/>
            <a:p>
              <a:r>
                <a:rPr lang="en-US" b="1">
                  <a:solidFill>
                    <a:srgbClr val="FF0000"/>
                  </a:solidFill>
                </a:rPr>
                <a:t>3</a:t>
              </a:r>
              <a:endParaRPr lang="vi-VN" b="1">
                <a:solidFill>
                  <a:srgbClr val="FF0000"/>
                </a:solidFill>
              </a:endParaRPr>
            </a:p>
          </p:txBody>
        </p:sp>
        <p:sp>
          <p:nvSpPr>
            <p:cNvPr id="99" name="TextBox 98">
              <a:extLst>
                <a:ext uri="{FF2B5EF4-FFF2-40B4-BE49-F238E27FC236}">
                  <a16:creationId xmlns:a16="http://schemas.microsoft.com/office/drawing/2014/main" xmlns="" id="{F40AF6C5-14D6-4313-9D4C-5A6B7C5496CD}"/>
                </a:ext>
              </a:extLst>
            </p:cNvPr>
            <p:cNvSpPr txBox="1"/>
            <p:nvPr/>
          </p:nvSpPr>
          <p:spPr>
            <a:xfrm>
              <a:off x="10763012" y="2913252"/>
              <a:ext cx="316810" cy="369332"/>
            </a:xfrm>
            <a:prstGeom prst="rect">
              <a:avLst/>
            </a:prstGeom>
            <a:noFill/>
          </p:spPr>
          <p:txBody>
            <a:bodyPr wrap="square" rtlCol="0">
              <a:spAutoFit/>
            </a:bodyPr>
            <a:lstStyle/>
            <a:p>
              <a:r>
                <a:rPr lang="en-US" b="1">
                  <a:solidFill>
                    <a:srgbClr val="FF0000"/>
                  </a:solidFill>
                </a:rPr>
                <a:t>4</a:t>
              </a:r>
              <a:endParaRPr lang="vi-VN" b="1">
                <a:solidFill>
                  <a:srgbClr val="FF0000"/>
                </a:solidFill>
              </a:endParaRPr>
            </a:p>
          </p:txBody>
        </p:sp>
      </p:grpSp>
      <p:pic>
        <p:nvPicPr>
          <p:cNvPr id="8" name="Be 2 KenPhim Cau 1">
            <a:hlinkClick r:id="" action="ppaction://media"/>
            <a:extLst>
              <a:ext uri="{FF2B5EF4-FFF2-40B4-BE49-F238E27FC236}">
                <a16:creationId xmlns:a16="http://schemas.microsoft.com/office/drawing/2014/main" xmlns="" id="{00B706E1-B2AB-47EC-9271-4BD568A1C9F3}"/>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0414000" y="1553427"/>
            <a:ext cx="406400" cy="406400"/>
          </a:xfrm>
          <a:prstGeom prst="rect">
            <a:avLst/>
          </a:prstGeom>
        </p:spPr>
      </p:pic>
      <p:pic>
        <p:nvPicPr>
          <p:cNvPr id="9" name="Be 2 KenPhim Cau 2">
            <a:hlinkClick r:id="" action="ppaction://media"/>
            <a:extLst>
              <a:ext uri="{FF2B5EF4-FFF2-40B4-BE49-F238E27FC236}">
                <a16:creationId xmlns:a16="http://schemas.microsoft.com/office/drawing/2014/main" xmlns="" id="{B4FE4089-063D-40DA-8FF2-96E81ABF02A6}"/>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0440540" y="2946400"/>
            <a:ext cx="406400" cy="406400"/>
          </a:xfrm>
          <a:prstGeom prst="rect">
            <a:avLst/>
          </a:prstGeom>
        </p:spPr>
      </p:pic>
      <p:pic>
        <p:nvPicPr>
          <p:cNvPr id="10" name="Be 2 KenPhim Cau 1_2">
            <a:hlinkClick r:id="" action="ppaction://media"/>
            <a:extLst>
              <a:ext uri="{FF2B5EF4-FFF2-40B4-BE49-F238E27FC236}">
                <a16:creationId xmlns:a16="http://schemas.microsoft.com/office/drawing/2014/main" xmlns="" id="{C17128B0-2EF2-430D-B2E2-FD70FEFF1CC8}"/>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0414000" y="2068318"/>
            <a:ext cx="406400" cy="406400"/>
          </a:xfrm>
          <a:prstGeom prst="rect">
            <a:avLst/>
          </a:prstGeom>
        </p:spPr>
      </p:pic>
      <p:pic>
        <p:nvPicPr>
          <p:cNvPr id="11" name="Be 2 Ken Phim">
            <a:hlinkClick r:id="" action="ppaction://media"/>
            <a:extLst>
              <a:ext uri="{FF2B5EF4-FFF2-40B4-BE49-F238E27FC236}">
                <a16:creationId xmlns:a16="http://schemas.microsoft.com/office/drawing/2014/main" xmlns="" id="{1E966BF5-0510-45B4-B257-5B9098AFBA36}"/>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10408385" y="3531738"/>
            <a:ext cx="406400" cy="406400"/>
          </a:xfrm>
          <a:prstGeom prst="rect">
            <a:avLst/>
          </a:prstGeom>
        </p:spPr>
      </p:pic>
      <p:sp>
        <p:nvSpPr>
          <p:cNvPr id="100" name="Oval 99">
            <a:extLst>
              <a:ext uri="{FF2B5EF4-FFF2-40B4-BE49-F238E27FC236}">
                <a16:creationId xmlns:a16="http://schemas.microsoft.com/office/drawing/2014/main" xmlns="" id="{BC4D4F08-9357-4F54-B94C-9B9733D363F3}"/>
              </a:ext>
            </a:extLst>
          </p:cNvPr>
          <p:cNvSpPr/>
          <p:nvPr/>
        </p:nvSpPr>
        <p:spPr bwMode="auto">
          <a:xfrm>
            <a:off x="6201075" y="5572225"/>
            <a:ext cx="1680210" cy="833852"/>
          </a:xfrm>
          <a:prstGeom prst="ellipse">
            <a:avLst/>
          </a:prstGeom>
          <a:noFill/>
          <a:ln w="1587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3816484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3" presetClass="exit" presetSubtype="10" fill="hold" nodeType="withEffect">
                                  <p:stCondLst>
                                    <p:cond delay="0"/>
                                  </p:stCondLst>
                                  <p:childTnLst>
                                    <p:animEffect transition="out" filter="blinds(horizontal)">
                                      <p:cBhvr>
                                        <p:cTn id="16" dur="500"/>
                                        <p:tgtEl>
                                          <p:spTgt spid="30"/>
                                        </p:tgtEl>
                                      </p:cBhvr>
                                    </p:animEffect>
                                    <p:set>
                                      <p:cBhvr>
                                        <p:cTn id="17" dur="1" fill="hold">
                                          <p:stCondLst>
                                            <p:cond delay="499"/>
                                          </p:stCondLst>
                                        </p:cTn>
                                        <p:tgtEl>
                                          <p:spTgt spid="30"/>
                                        </p:tgtEl>
                                        <p:attrNameLst>
                                          <p:attrName>style.visibility</p:attrName>
                                        </p:attrNameLst>
                                      </p:cBhvr>
                                      <p:to>
                                        <p:strVal val="hidden"/>
                                      </p:to>
                                    </p:set>
                                  </p:childTnLst>
                                </p:cTn>
                              </p:par>
                              <p:par>
                                <p:cTn id="18" presetID="3" presetClass="exit" presetSubtype="10" fill="hold" nodeType="withEffect">
                                  <p:stCondLst>
                                    <p:cond delay="0"/>
                                  </p:stCondLst>
                                  <p:childTnLst>
                                    <p:animEffect transition="out" filter="blinds(horizontal)">
                                      <p:cBhvr>
                                        <p:cTn id="19" dur="500"/>
                                        <p:tgtEl>
                                          <p:spTgt spid="8"/>
                                        </p:tgtEl>
                                      </p:cBhvr>
                                    </p:animEffect>
                                    <p:set>
                                      <p:cBhvr>
                                        <p:cTn id="20" dur="1" fill="hold">
                                          <p:stCondLst>
                                            <p:cond delay="499"/>
                                          </p:stCondLst>
                                        </p:cTn>
                                        <p:tgtEl>
                                          <p:spTgt spid="8"/>
                                        </p:tgtEl>
                                        <p:attrNameLst>
                                          <p:attrName>style.visibility</p:attrName>
                                        </p:attrNameLst>
                                      </p:cBhvr>
                                      <p:to>
                                        <p:strVal val="hidden"/>
                                      </p:to>
                                    </p:set>
                                    <p:cmd type="call" cmd="stop">
                                      <p:cBhvr>
                                        <p:cTn id="21" dur="1">
                                          <p:stCondLst>
                                            <p:cond delay="499"/>
                                          </p:stCondLst>
                                        </p:cTn>
                                        <p:tgtEl>
                                          <p:spTgt spid="8"/>
                                        </p:tgtEl>
                                      </p:cBhvr>
                                    </p:cmd>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93"/>
                                        </p:tgtEl>
                                        <p:attrNameLst>
                                          <p:attrName>style.visibility</p:attrName>
                                        </p:attrNameLst>
                                      </p:cBhvr>
                                      <p:to>
                                        <p:strVal val="visible"/>
                                      </p:to>
                                    </p:set>
                                    <p:animEffect transition="in" filter="circle(in)">
                                      <p:cBhvr>
                                        <p:cTn id="26" dur="500"/>
                                        <p:tgtEl>
                                          <p:spTgt spid="93"/>
                                        </p:tgtEl>
                                      </p:cBhvr>
                                    </p:animEffect>
                                  </p:childTnLst>
                                </p:cTn>
                              </p:par>
                              <p:par>
                                <p:cTn id="27" presetID="3" presetClass="exit" presetSubtype="10" fill="hold" nodeType="withEffect">
                                  <p:stCondLst>
                                    <p:cond delay="0"/>
                                  </p:stCondLst>
                                  <p:childTnLst>
                                    <p:animEffect transition="out" filter="blinds(horizontal)">
                                      <p:cBhvr>
                                        <p:cTn id="28" dur="500"/>
                                        <p:tgtEl>
                                          <p:spTgt spid="50"/>
                                        </p:tgtEl>
                                      </p:cBhvr>
                                    </p:animEffect>
                                    <p:set>
                                      <p:cBhvr>
                                        <p:cTn id="29" dur="1" fill="hold">
                                          <p:stCondLst>
                                            <p:cond delay="499"/>
                                          </p:stCondLst>
                                        </p:cTn>
                                        <p:tgtEl>
                                          <p:spTgt spid="50"/>
                                        </p:tgtEl>
                                        <p:attrNameLst>
                                          <p:attrName>style.visibility</p:attrName>
                                        </p:attrNameLst>
                                      </p:cBhvr>
                                      <p:to>
                                        <p:strVal val="hidden"/>
                                      </p:to>
                                    </p:set>
                                  </p:childTnLst>
                                </p:cTn>
                              </p:par>
                              <p:par>
                                <p:cTn id="30" presetID="3" presetClass="exit" presetSubtype="10" fill="hold" nodeType="withEffect">
                                  <p:stCondLst>
                                    <p:cond delay="0"/>
                                  </p:stCondLst>
                                  <p:childTnLst>
                                    <p:animEffect transition="out" filter="blinds(horizontal)">
                                      <p:cBhvr>
                                        <p:cTn id="31" dur="500"/>
                                        <p:tgtEl>
                                          <p:spTgt spid="9"/>
                                        </p:tgtEl>
                                      </p:cBhvr>
                                    </p:animEffect>
                                    <p:set>
                                      <p:cBhvr>
                                        <p:cTn id="32" dur="1" fill="hold">
                                          <p:stCondLst>
                                            <p:cond delay="499"/>
                                          </p:stCondLst>
                                        </p:cTn>
                                        <p:tgtEl>
                                          <p:spTgt spid="9"/>
                                        </p:tgtEl>
                                        <p:attrNameLst>
                                          <p:attrName>style.visibility</p:attrName>
                                        </p:attrNameLst>
                                      </p:cBhvr>
                                      <p:to>
                                        <p:strVal val="hidden"/>
                                      </p:to>
                                    </p:set>
                                    <p:cmd type="call" cmd="stop">
                                      <p:cBhvr>
                                        <p:cTn id="33" dur="1">
                                          <p:stCondLst>
                                            <p:cond delay="499"/>
                                          </p:stCondLst>
                                        </p:cTn>
                                        <p:tgtEl>
                                          <p:spTgt spid="9"/>
                                        </p:tgtEl>
                                      </p:cBhvr>
                                    </p:cmd>
                                  </p:childTnLst>
                                </p:cTn>
                              </p:par>
                              <p:par>
                                <p:cTn id="34" presetID="1" presetClass="entr" presetSubtype="0" fill="hold" nodeType="withEffect">
                                  <p:stCondLst>
                                    <p:cond delay="0"/>
                                  </p:stCondLst>
                                  <p:childTnLst>
                                    <p:set>
                                      <p:cBhvr>
                                        <p:cTn id="35" dur="1" fill="hold">
                                          <p:stCondLst>
                                            <p:cond delay="0"/>
                                          </p:stCondLst>
                                        </p:cTn>
                                        <p:tgtEl>
                                          <p:spTgt spid="95"/>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96"/>
                                        </p:tgtEl>
                                        <p:attrNameLst>
                                          <p:attrName>style.visibility</p:attrName>
                                        </p:attrNameLst>
                                      </p:cBhvr>
                                      <p:to>
                                        <p:strVal val="visible"/>
                                      </p:to>
                                    </p:set>
                                  </p:childTnLst>
                                </p:cTn>
                              </p:par>
                              <p:par>
                                <p:cTn id="42" presetID="3" presetClass="exit" presetSubtype="10" fill="hold" nodeType="withEffect">
                                  <p:stCondLst>
                                    <p:cond delay="0"/>
                                  </p:stCondLst>
                                  <p:childTnLst>
                                    <p:animEffect transition="out" filter="blinds(horizontal)">
                                      <p:cBhvr>
                                        <p:cTn id="43" dur="500"/>
                                        <p:tgtEl>
                                          <p:spTgt spid="95"/>
                                        </p:tgtEl>
                                      </p:cBhvr>
                                    </p:animEffect>
                                    <p:set>
                                      <p:cBhvr>
                                        <p:cTn id="44" dur="1" fill="hold">
                                          <p:stCondLst>
                                            <p:cond delay="499"/>
                                          </p:stCondLst>
                                        </p:cTn>
                                        <p:tgtEl>
                                          <p:spTgt spid="95"/>
                                        </p:tgtEl>
                                        <p:attrNameLst>
                                          <p:attrName>style.visibility</p:attrName>
                                        </p:attrNameLst>
                                      </p:cBhvr>
                                      <p:to>
                                        <p:strVal val="hidden"/>
                                      </p:to>
                                    </p:set>
                                  </p:childTnLst>
                                </p:cTn>
                              </p:par>
                              <p:par>
                                <p:cTn id="45" presetID="3" presetClass="exit" presetSubtype="10" fill="hold" grpId="1" nodeType="withEffect">
                                  <p:stCondLst>
                                    <p:cond delay="0"/>
                                  </p:stCondLst>
                                  <p:childTnLst>
                                    <p:animEffect transition="out" filter="blinds(horizontal)">
                                      <p:cBhvr>
                                        <p:cTn id="46" dur="500"/>
                                        <p:tgtEl>
                                          <p:spTgt spid="93"/>
                                        </p:tgtEl>
                                      </p:cBhvr>
                                    </p:animEffect>
                                    <p:set>
                                      <p:cBhvr>
                                        <p:cTn id="47" dur="1" fill="hold">
                                          <p:stCondLst>
                                            <p:cond delay="499"/>
                                          </p:stCondLst>
                                        </p:cTn>
                                        <p:tgtEl>
                                          <p:spTgt spid="93"/>
                                        </p:tgtEl>
                                        <p:attrNameLst>
                                          <p:attrName>style.visibility</p:attrName>
                                        </p:attrNameLst>
                                      </p:cBhvr>
                                      <p:to>
                                        <p:strVal val="hidden"/>
                                      </p:to>
                                    </p:set>
                                  </p:childTnLst>
                                </p:cTn>
                              </p:par>
                              <p:par>
                                <p:cTn id="48" presetID="6" presetClass="entr" presetSubtype="16" fill="hold" grpId="0" nodeType="with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circle(in)">
                                      <p:cBhvr>
                                        <p:cTn id="50" dur="500"/>
                                        <p:tgtEl>
                                          <p:spTgt spid="32"/>
                                        </p:tgtEl>
                                      </p:cBhvr>
                                    </p:animEffect>
                                  </p:childTnLst>
                                </p:cTn>
                              </p:par>
                              <p:par>
                                <p:cTn id="51" presetID="3" presetClass="exit" presetSubtype="10" fill="hold" nodeType="withEffect">
                                  <p:stCondLst>
                                    <p:cond delay="0"/>
                                  </p:stCondLst>
                                  <p:childTnLst>
                                    <p:animEffect transition="out" filter="blinds(horizontal)">
                                      <p:cBhvr>
                                        <p:cTn id="52" dur="500"/>
                                        <p:tgtEl>
                                          <p:spTgt spid="10"/>
                                        </p:tgtEl>
                                      </p:cBhvr>
                                    </p:animEffect>
                                    <p:set>
                                      <p:cBhvr>
                                        <p:cTn id="53" dur="1" fill="hold">
                                          <p:stCondLst>
                                            <p:cond delay="499"/>
                                          </p:stCondLst>
                                        </p:cTn>
                                        <p:tgtEl>
                                          <p:spTgt spid="10"/>
                                        </p:tgtEl>
                                        <p:attrNameLst>
                                          <p:attrName>style.visibility</p:attrName>
                                        </p:attrNameLst>
                                      </p:cBhvr>
                                      <p:to>
                                        <p:strVal val="hidden"/>
                                      </p:to>
                                    </p:set>
                                    <p:cmd type="call" cmd="stop">
                                      <p:cBhvr>
                                        <p:cTn id="54" dur="1">
                                          <p:stCondLst>
                                            <p:cond delay="499"/>
                                          </p:stCondLst>
                                        </p:cTn>
                                        <p:tgtEl>
                                          <p:spTgt spid="10"/>
                                        </p:tgtEl>
                                      </p:cBhvr>
                                    </p:cmd>
                                  </p:childTnLst>
                                </p:cTn>
                              </p:par>
                              <p:par>
                                <p:cTn id="55" presetID="1" presetClass="entr" presetSubtype="0" fill="hold" nodeType="withEffect">
                                  <p:stCondLst>
                                    <p:cond delay="0"/>
                                  </p:stCondLst>
                                  <p:childTnLst>
                                    <p:set>
                                      <p:cBhvr>
                                        <p:cTn id="56" dur="1" fill="hold">
                                          <p:stCondLst>
                                            <p:cond delay="0"/>
                                          </p:stCondLst>
                                        </p:cTn>
                                        <p:tgtEl>
                                          <p:spTgt spid="11"/>
                                        </p:tgtEl>
                                        <p:attrNameLst>
                                          <p:attrName>style.visibility</p:attrName>
                                        </p:attrNameLst>
                                      </p:cBhvr>
                                      <p:to>
                                        <p:strVal val="visible"/>
                                      </p:to>
                                    </p:set>
                                  </p:childTnLst>
                                </p:cTn>
                              </p:par>
                            </p:childTnLst>
                          </p:cTn>
                        </p:par>
                        <p:par>
                          <p:cTn id="57" fill="hold">
                            <p:stCondLst>
                              <p:cond delay="500"/>
                            </p:stCondLst>
                            <p:childTnLst>
                              <p:par>
                                <p:cTn id="58" presetID="16" presetClass="entr" presetSubtype="21" fill="hold" grpId="0" nodeType="afterEffect">
                                  <p:stCondLst>
                                    <p:cond delay="0"/>
                                  </p:stCondLst>
                                  <p:childTnLst>
                                    <p:set>
                                      <p:cBhvr>
                                        <p:cTn id="59" dur="1" fill="hold">
                                          <p:stCondLst>
                                            <p:cond delay="0"/>
                                          </p:stCondLst>
                                        </p:cTn>
                                        <p:tgtEl>
                                          <p:spTgt spid="100"/>
                                        </p:tgtEl>
                                        <p:attrNameLst>
                                          <p:attrName>style.visibility</p:attrName>
                                        </p:attrNameLst>
                                      </p:cBhvr>
                                      <p:to>
                                        <p:strVal val="visible"/>
                                      </p:to>
                                    </p:set>
                                    <p:animEffect transition="in" filter="barn(inVertical)">
                                      <p:cBhvr>
                                        <p:cTn id="60"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8"/>
                </p:tgtEl>
              </p:cMediaNode>
            </p:audio>
            <p:audio>
              <p:cMediaNode vol="80000">
                <p:cTn id="62" fill="hold" display="0">
                  <p:stCondLst>
                    <p:cond delay="indefinite"/>
                  </p:stCondLst>
                  <p:endCondLst>
                    <p:cond evt="onStopAudio" delay="0">
                      <p:tgtEl>
                        <p:sldTgt/>
                      </p:tgtEl>
                    </p:cond>
                  </p:endCondLst>
                </p:cTn>
                <p:tgtEl>
                  <p:spTgt spid="9"/>
                </p:tgtEl>
              </p:cMediaNode>
            </p:audio>
            <p:audio>
              <p:cMediaNode vol="80000">
                <p:cTn id="63" fill="hold" display="0">
                  <p:stCondLst>
                    <p:cond delay="indefinite"/>
                  </p:stCondLst>
                  <p:endCondLst>
                    <p:cond evt="onStopAudio" delay="0">
                      <p:tgtEl>
                        <p:sldTgt/>
                      </p:tgtEl>
                    </p:cond>
                  </p:endCondLst>
                </p:cTn>
                <p:tgtEl>
                  <p:spTgt spid="10"/>
                </p:tgtEl>
              </p:cMediaNode>
            </p:audio>
            <p:audio>
              <p:cMediaNode vol="80000">
                <p:cTn id="64" fill="hold" display="0">
                  <p:stCondLst>
                    <p:cond delay="indefinite"/>
                  </p:stCondLst>
                  <p:endCondLst>
                    <p:cond evt="onStopAudio" delay="0">
                      <p:tgtEl>
                        <p:sldTgt/>
                      </p:tgtEl>
                    </p:cond>
                  </p:endCondLst>
                </p:cTn>
                <p:tgtEl>
                  <p:spTgt spid="11"/>
                </p:tgtEl>
              </p:cMediaNode>
            </p:audio>
          </p:childTnLst>
        </p:cTn>
      </p:par>
    </p:tnLst>
    <p:bldLst>
      <p:bldP spid="32" grpId="0" animBg="1"/>
      <p:bldP spid="93" grpId="0" animBg="1"/>
      <p:bldP spid="93" grpId="1" animBg="1"/>
      <p:bldP spid="10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572000" y="381000"/>
            <a:ext cx="2971800"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b="1">
                <a:solidFill>
                  <a:srgbClr val="0000FF"/>
                </a:solidFill>
              </a:rPr>
              <a:t>BÈ ĐỆM HỢP ÂM</a:t>
            </a:r>
            <a:endParaRPr lang="vi-VN" sz="2400" b="1">
              <a:solidFill>
                <a:srgbClr val="0000FF"/>
              </a:solidFill>
            </a:endParaRPr>
          </a:p>
        </p:txBody>
      </p:sp>
      <p:grpSp>
        <p:nvGrpSpPr>
          <p:cNvPr id="13" name="Group 12">
            <a:extLst>
              <a:ext uri="{FF2B5EF4-FFF2-40B4-BE49-F238E27FC236}">
                <a16:creationId xmlns:a16="http://schemas.microsoft.com/office/drawing/2014/main" xmlns="" id="{A5E767EA-1C33-4143-864D-14A9AC59AF25}"/>
              </a:ext>
            </a:extLst>
          </p:cNvPr>
          <p:cNvGrpSpPr/>
          <p:nvPr/>
        </p:nvGrpSpPr>
        <p:grpSpPr>
          <a:xfrm>
            <a:off x="457200" y="4726979"/>
            <a:ext cx="3048000" cy="1089253"/>
            <a:chOff x="8915400" y="906799"/>
            <a:chExt cx="3048000" cy="1089253"/>
          </a:xfrm>
        </p:grpSpPr>
        <p:pic>
          <p:nvPicPr>
            <p:cNvPr id="14" name="Picture 13">
              <a:extLst>
                <a:ext uri="{FF2B5EF4-FFF2-40B4-BE49-F238E27FC236}">
                  <a16:creationId xmlns:a16="http://schemas.microsoft.com/office/drawing/2014/main" xmlns="" id="{D1F0244B-76B1-4A53-BF73-05433D8CDFB5}"/>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5226" r="39347" b="50000"/>
            <a:stretch/>
          </p:blipFill>
          <p:spPr>
            <a:xfrm>
              <a:off x="8915400" y="906799"/>
              <a:ext cx="3048000" cy="1089253"/>
            </a:xfrm>
            <a:prstGeom prst="rect">
              <a:avLst/>
            </a:prstGeom>
          </p:spPr>
        </p:pic>
        <p:grpSp>
          <p:nvGrpSpPr>
            <p:cNvPr id="15" name="Group 14">
              <a:extLst>
                <a:ext uri="{FF2B5EF4-FFF2-40B4-BE49-F238E27FC236}">
                  <a16:creationId xmlns:a16="http://schemas.microsoft.com/office/drawing/2014/main" xmlns="" id="{3C57B059-5994-4830-9CD7-E088E5C0B173}"/>
                </a:ext>
              </a:extLst>
            </p:cNvPr>
            <p:cNvGrpSpPr/>
            <p:nvPr/>
          </p:nvGrpSpPr>
          <p:grpSpPr>
            <a:xfrm>
              <a:off x="9720471" y="1524000"/>
              <a:ext cx="1184431" cy="378957"/>
              <a:chOff x="9720471" y="1524000"/>
              <a:chExt cx="1184431" cy="378957"/>
            </a:xfrm>
          </p:grpSpPr>
          <p:sp>
            <p:nvSpPr>
              <p:cNvPr id="16" name="TextBox 15">
                <a:extLst>
                  <a:ext uri="{FF2B5EF4-FFF2-40B4-BE49-F238E27FC236}">
                    <a16:creationId xmlns:a16="http://schemas.microsoft.com/office/drawing/2014/main" xmlns="" id="{14E5D6C6-AA7E-464A-802B-E1BBAB13E6A8}"/>
                  </a:ext>
                </a:extLst>
              </p:cNvPr>
              <p:cNvSpPr txBox="1"/>
              <p:nvPr/>
            </p:nvSpPr>
            <p:spPr>
              <a:xfrm>
                <a:off x="10166289" y="1524000"/>
                <a:ext cx="316810" cy="369332"/>
              </a:xfrm>
              <a:prstGeom prst="rect">
                <a:avLst/>
              </a:prstGeom>
              <a:noFill/>
            </p:spPr>
            <p:txBody>
              <a:bodyPr wrap="square" rtlCol="0">
                <a:spAutoFit/>
              </a:bodyPr>
              <a:lstStyle/>
              <a:p>
                <a:r>
                  <a:rPr lang="en-US" b="1">
                    <a:solidFill>
                      <a:srgbClr val="FF0000"/>
                    </a:solidFill>
                  </a:rPr>
                  <a:t>3</a:t>
                </a:r>
                <a:endParaRPr lang="vi-VN" b="1">
                  <a:solidFill>
                    <a:srgbClr val="FF0000"/>
                  </a:solidFill>
                </a:endParaRPr>
              </a:p>
            </p:txBody>
          </p:sp>
          <p:sp>
            <p:nvSpPr>
              <p:cNvPr id="17" name="TextBox 16">
                <a:extLst>
                  <a:ext uri="{FF2B5EF4-FFF2-40B4-BE49-F238E27FC236}">
                    <a16:creationId xmlns:a16="http://schemas.microsoft.com/office/drawing/2014/main" xmlns="" id="{1204250A-8019-4CC1-A942-D33692FA2484}"/>
                  </a:ext>
                </a:extLst>
              </p:cNvPr>
              <p:cNvSpPr txBox="1"/>
              <p:nvPr/>
            </p:nvSpPr>
            <p:spPr>
              <a:xfrm>
                <a:off x="10588092" y="1525394"/>
                <a:ext cx="316810" cy="369332"/>
              </a:xfrm>
              <a:prstGeom prst="rect">
                <a:avLst/>
              </a:prstGeom>
              <a:noFill/>
            </p:spPr>
            <p:txBody>
              <a:bodyPr wrap="square" rtlCol="0">
                <a:spAutoFit/>
              </a:bodyPr>
              <a:lstStyle/>
              <a:p>
                <a:r>
                  <a:rPr lang="en-US" b="1">
                    <a:solidFill>
                      <a:srgbClr val="FF0000"/>
                    </a:solidFill>
                  </a:rPr>
                  <a:t>5</a:t>
                </a:r>
                <a:endParaRPr lang="vi-VN" b="1">
                  <a:solidFill>
                    <a:srgbClr val="FF0000"/>
                  </a:solidFill>
                </a:endParaRPr>
              </a:p>
            </p:txBody>
          </p:sp>
          <p:sp>
            <p:nvSpPr>
              <p:cNvPr id="19" name="TextBox 18">
                <a:extLst>
                  <a:ext uri="{FF2B5EF4-FFF2-40B4-BE49-F238E27FC236}">
                    <a16:creationId xmlns:a16="http://schemas.microsoft.com/office/drawing/2014/main" xmlns="" id="{82120CCF-7357-4757-B207-83E44FBD8A48}"/>
                  </a:ext>
                </a:extLst>
              </p:cNvPr>
              <p:cNvSpPr txBox="1"/>
              <p:nvPr/>
            </p:nvSpPr>
            <p:spPr>
              <a:xfrm>
                <a:off x="9720471" y="1533625"/>
                <a:ext cx="277372" cy="369332"/>
              </a:xfrm>
              <a:prstGeom prst="rect">
                <a:avLst/>
              </a:prstGeom>
              <a:noFill/>
            </p:spPr>
            <p:txBody>
              <a:bodyPr wrap="square" rtlCol="0">
                <a:spAutoFit/>
              </a:bodyPr>
              <a:lstStyle/>
              <a:p>
                <a:r>
                  <a:rPr lang="en-US" b="1">
                    <a:solidFill>
                      <a:srgbClr val="FF0000"/>
                    </a:solidFill>
                  </a:rPr>
                  <a:t>1</a:t>
                </a:r>
                <a:endParaRPr lang="vi-VN" b="1">
                  <a:solidFill>
                    <a:srgbClr val="FF0000"/>
                  </a:solidFill>
                </a:endParaRPr>
              </a:p>
            </p:txBody>
          </p:sp>
        </p:grpSp>
      </p:grpSp>
      <p:grpSp>
        <p:nvGrpSpPr>
          <p:cNvPr id="20" name="Group 19">
            <a:extLst>
              <a:ext uri="{FF2B5EF4-FFF2-40B4-BE49-F238E27FC236}">
                <a16:creationId xmlns:a16="http://schemas.microsoft.com/office/drawing/2014/main" xmlns="" id="{ADC7A6B5-0CF5-4829-BAB5-356B07383484}"/>
              </a:ext>
            </a:extLst>
          </p:cNvPr>
          <p:cNvGrpSpPr/>
          <p:nvPr/>
        </p:nvGrpSpPr>
        <p:grpSpPr>
          <a:xfrm>
            <a:off x="8686800" y="4701947"/>
            <a:ext cx="3048000" cy="1089253"/>
            <a:chOff x="8915400" y="906799"/>
            <a:chExt cx="3048000" cy="1089253"/>
          </a:xfrm>
        </p:grpSpPr>
        <p:pic>
          <p:nvPicPr>
            <p:cNvPr id="21" name="Picture 20">
              <a:extLst>
                <a:ext uri="{FF2B5EF4-FFF2-40B4-BE49-F238E27FC236}">
                  <a16:creationId xmlns:a16="http://schemas.microsoft.com/office/drawing/2014/main" xmlns="" id="{7235DED3-EF7F-4747-9F21-D3C20BECAC86}"/>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5226" r="39347" b="50000"/>
            <a:stretch/>
          </p:blipFill>
          <p:spPr>
            <a:xfrm>
              <a:off x="8915400" y="906799"/>
              <a:ext cx="3048000" cy="1089253"/>
            </a:xfrm>
            <a:prstGeom prst="rect">
              <a:avLst/>
            </a:prstGeom>
          </p:spPr>
        </p:pic>
        <p:grpSp>
          <p:nvGrpSpPr>
            <p:cNvPr id="22" name="Group 21">
              <a:extLst>
                <a:ext uri="{FF2B5EF4-FFF2-40B4-BE49-F238E27FC236}">
                  <a16:creationId xmlns:a16="http://schemas.microsoft.com/office/drawing/2014/main" xmlns="" id="{84EB021F-0766-4650-82A3-C74615C3BBE5}"/>
                </a:ext>
              </a:extLst>
            </p:cNvPr>
            <p:cNvGrpSpPr/>
            <p:nvPr/>
          </p:nvGrpSpPr>
          <p:grpSpPr>
            <a:xfrm>
              <a:off x="10593437" y="1524000"/>
              <a:ext cx="1184431" cy="378957"/>
              <a:chOff x="10593437" y="1524000"/>
              <a:chExt cx="1184431" cy="378957"/>
            </a:xfrm>
          </p:grpSpPr>
          <p:sp>
            <p:nvSpPr>
              <p:cNvPr id="23" name="TextBox 22">
                <a:extLst>
                  <a:ext uri="{FF2B5EF4-FFF2-40B4-BE49-F238E27FC236}">
                    <a16:creationId xmlns:a16="http://schemas.microsoft.com/office/drawing/2014/main" xmlns="" id="{050E65F2-2C3B-4876-BD95-FDD4666A93C2}"/>
                  </a:ext>
                </a:extLst>
              </p:cNvPr>
              <p:cNvSpPr txBox="1"/>
              <p:nvPr/>
            </p:nvSpPr>
            <p:spPr>
              <a:xfrm>
                <a:off x="11039255" y="1524000"/>
                <a:ext cx="316810" cy="369332"/>
              </a:xfrm>
              <a:prstGeom prst="rect">
                <a:avLst/>
              </a:prstGeom>
              <a:noFill/>
            </p:spPr>
            <p:txBody>
              <a:bodyPr wrap="square" rtlCol="0">
                <a:spAutoFit/>
              </a:bodyPr>
              <a:lstStyle/>
              <a:p>
                <a:r>
                  <a:rPr lang="en-US" b="1">
                    <a:solidFill>
                      <a:srgbClr val="FF0000"/>
                    </a:solidFill>
                  </a:rPr>
                  <a:t>3</a:t>
                </a:r>
                <a:endParaRPr lang="vi-VN" b="1">
                  <a:solidFill>
                    <a:srgbClr val="FF0000"/>
                  </a:solidFill>
                </a:endParaRPr>
              </a:p>
            </p:txBody>
          </p:sp>
          <p:sp>
            <p:nvSpPr>
              <p:cNvPr id="24" name="TextBox 23">
                <a:extLst>
                  <a:ext uri="{FF2B5EF4-FFF2-40B4-BE49-F238E27FC236}">
                    <a16:creationId xmlns:a16="http://schemas.microsoft.com/office/drawing/2014/main" xmlns="" id="{B5AB4BCB-8A7D-488D-8432-5E8EC01ABEB1}"/>
                  </a:ext>
                </a:extLst>
              </p:cNvPr>
              <p:cNvSpPr txBox="1"/>
              <p:nvPr/>
            </p:nvSpPr>
            <p:spPr>
              <a:xfrm>
                <a:off x="11461058" y="1525394"/>
                <a:ext cx="316810" cy="369332"/>
              </a:xfrm>
              <a:prstGeom prst="rect">
                <a:avLst/>
              </a:prstGeom>
              <a:noFill/>
            </p:spPr>
            <p:txBody>
              <a:bodyPr wrap="square" rtlCol="0">
                <a:spAutoFit/>
              </a:bodyPr>
              <a:lstStyle/>
              <a:p>
                <a:r>
                  <a:rPr lang="en-US" b="1">
                    <a:solidFill>
                      <a:srgbClr val="FF0000"/>
                    </a:solidFill>
                  </a:rPr>
                  <a:t>5</a:t>
                </a:r>
                <a:endParaRPr lang="vi-VN" b="1">
                  <a:solidFill>
                    <a:srgbClr val="FF0000"/>
                  </a:solidFill>
                </a:endParaRPr>
              </a:p>
            </p:txBody>
          </p:sp>
          <p:sp>
            <p:nvSpPr>
              <p:cNvPr id="25" name="TextBox 24">
                <a:extLst>
                  <a:ext uri="{FF2B5EF4-FFF2-40B4-BE49-F238E27FC236}">
                    <a16:creationId xmlns:a16="http://schemas.microsoft.com/office/drawing/2014/main" xmlns="" id="{75CE1772-E58F-447E-AF20-2F310FBC9CD6}"/>
                  </a:ext>
                </a:extLst>
              </p:cNvPr>
              <p:cNvSpPr txBox="1"/>
              <p:nvPr/>
            </p:nvSpPr>
            <p:spPr>
              <a:xfrm>
                <a:off x="10593437" y="1533625"/>
                <a:ext cx="277372" cy="369332"/>
              </a:xfrm>
              <a:prstGeom prst="rect">
                <a:avLst/>
              </a:prstGeom>
              <a:noFill/>
            </p:spPr>
            <p:txBody>
              <a:bodyPr wrap="square" rtlCol="0">
                <a:spAutoFit/>
              </a:bodyPr>
              <a:lstStyle/>
              <a:p>
                <a:r>
                  <a:rPr lang="en-US" b="1">
                    <a:solidFill>
                      <a:srgbClr val="FF0000"/>
                    </a:solidFill>
                  </a:rPr>
                  <a:t>1</a:t>
                </a:r>
                <a:endParaRPr lang="vi-VN" b="1">
                  <a:solidFill>
                    <a:srgbClr val="FF0000"/>
                  </a:solidFill>
                </a:endParaRPr>
              </a:p>
            </p:txBody>
          </p:sp>
        </p:grpSp>
      </p:grpSp>
      <p:grpSp>
        <p:nvGrpSpPr>
          <p:cNvPr id="26" name="Group 25">
            <a:extLst>
              <a:ext uri="{FF2B5EF4-FFF2-40B4-BE49-F238E27FC236}">
                <a16:creationId xmlns:a16="http://schemas.microsoft.com/office/drawing/2014/main" xmlns="" id="{C0273726-1C3E-4C96-A235-5598D4A1C77C}"/>
              </a:ext>
            </a:extLst>
          </p:cNvPr>
          <p:cNvGrpSpPr/>
          <p:nvPr/>
        </p:nvGrpSpPr>
        <p:grpSpPr>
          <a:xfrm>
            <a:off x="4648200" y="4724400"/>
            <a:ext cx="3048000" cy="1089253"/>
            <a:chOff x="8915400" y="906799"/>
            <a:chExt cx="3048000" cy="1089253"/>
          </a:xfrm>
        </p:grpSpPr>
        <p:pic>
          <p:nvPicPr>
            <p:cNvPr id="27" name="Picture 26">
              <a:extLst>
                <a:ext uri="{FF2B5EF4-FFF2-40B4-BE49-F238E27FC236}">
                  <a16:creationId xmlns:a16="http://schemas.microsoft.com/office/drawing/2014/main" xmlns="" id="{F2D4357F-FF8D-4EFD-AABD-0A5E5A4E6D7D}"/>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5226" r="39347" b="50000"/>
            <a:stretch/>
          </p:blipFill>
          <p:spPr>
            <a:xfrm>
              <a:off x="8915400" y="906799"/>
              <a:ext cx="3048000" cy="1089253"/>
            </a:xfrm>
            <a:prstGeom prst="rect">
              <a:avLst/>
            </a:prstGeom>
          </p:spPr>
        </p:pic>
        <p:grpSp>
          <p:nvGrpSpPr>
            <p:cNvPr id="28" name="Group 27">
              <a:extLst>
                <a:ext uri="{FF2B5EF4-FFF2-40B4-BE49-F238E27FC236}">
                  <a16:creationId xmlns:a16="http://schemas.microsoft.com/office/drawing/2014/main" xmlns="" id="{169F0607-112C-4380-AC2F-DE540CB9E162}"/>
                </a:ext>
              </a:extLst>
            </p:cNvPr>
            <p:cNvGrpSpPr/>
            <p:nvPr/>
          </p:nvGrpSpPr>
          <p:grpSpPr>
            <a:xfrm>
              <a:off x="10373139" y="1524000"/>
              <a:ext cx="1184431" cy="378957"/>
              <a:chOff x="10373139" y="1524000"/>
              <a:chExt cx="1184431" cy="378957"/>
            </a:xfrm>
          </p:grpSpPr>
          <p:sp>
            <p:nvSpPr>
              <p:cNvPr id="29" name="TextBox 28">
                <a:extLst>
                  <a:ext uri="{FF2B5EF4-FFF2-40B4-BE49-F238E27FC236}">
                    <a16:creationId xmlns:a16="http://schemas.microsoft.com/office/drawing/2014/main" xmlns="" id="{05D72912-22CC-4717-8325-01F564D3F13E}"/>
                  </a:ext>
                </a:extLst>
              </p:cNvPr>
              <p:cNvSpPr txBox="1"/>
              <p:nvPr/>
            </p:nvSpPr>
            <p:spPr>
              <a:xfrm>
                <a:off x="10818957" y="1524000"/>
                <a:ext cx="316810" cy="369332"/>
              </a:xfrm>
              <a:prstGeom prst="rect">
                <a:avLst/>
              </a:prstGeom>
              <a:noFill/>
            </p:spPr>
            <p:txBody>
              <a:bodyPr wrap="square" rtlCol="0">
                <a:spAutoFit/>
              </a:bodyPr>
              <a:lstStyle/>
              <a:p>
                <a:r>
                  <a:rPr lang="en-US" b="1">
                    <a:solidFill>
                      <a:srgbClr val="FF0000"/>
                    </a:solidFill>
                  </a:rPr>
                  <a:t>3</a:t>
                </a:r>
                <a:endParaRPr lang="vi-VN" b="1">
                  <a:solidFill>
                    <a:srgbClr val="FF0000"/>
                  </a:solidFill>
                </a:endParaRPr>
              </a:p>
            </p:txBody>
          </p:sp>
          <p:sp>
            <p:nvSpPr>
              <p:cNvPr id="30" name="TextBox 29">
                <a:extLst>
                  <a:ext uri="{FF2B5EF4-FFF2-40B4-BE49-F238E27FC236}">
                    <a16:creationId xmlns:a16="http://schemas.microsoft.com/office/drawing/2014/main" xmlns="" id="{1EE655FE-415A-48C4-AC2E-B4DE78F61753}"/>
                  </a:ext>
                </a:extLst>
              </p:cNvPr>
              <p:cNvSpPr txBox="1"/>
              <p:nvPr/>
            </p:nvSpPr>
            <p:spPr>
              <a:xfrm>
                <a:off x="11240760" y="1525394"/>
                <a:ext cx="316810" cy="369332"/>
              </a:xfrm>
              <a:prstGeom prst="rect">
                <a:avLst/>
              </a:prstGeom>
              <a:noFill/>
            </p:spPr>
            <p:txBody>
              <a:bodyPr wrap="square" rtlCol="0">
                <a:spAutoFit/>
              </a:bodyPr>
              <a:lstStyle/>
              <a:p>
                <a:r>
                  <a:rPr lang="en-US" b="1">
                    <a:solidFill>
                      <a:srgbClr val="FF0000"/>
                    </a:solidFill>
                  </a:rPr>
                  <a:t>5</a:t>
                </a:r>
                <a:endParaRPr lang="vi-VN" b="1">
                  <a:solidFill>
                    <a:srgbClr val="FF0000"/>
                  </a:solidFill>
                </a:endParaRPr>
              </a:p>
            </p:txBody>
          </p:sp>
          <p:sp>
            <p:nvSpPr>
              <p:cNvPr id="31" name="TextBox 30">
                <a:extLst>
                  <a:ext uri="{FF2B5EF4-FFF2-40B4-BE49-F238E27FC236}">
                    <a16:creationId xmlns:a16="http://schemas.microsoft.com/office/drawing/2014/main" xmlns="" id="{FCAA029F-C1AF-490A-8FC4-C0C2941DA168}"/>
                  </a:ext>
                </a:extLst>
              </p:cNvPr>
              <p:cNvSpPr txBox="1"/>
              <p:nvPr/>
            </p:nvSpPr>
            <p:spPr>
              <a:xfrm>
                <a:off x="10373139" y="1533625"/>
                <a:ext cx="277372" cy="369332"/>
              </a:xfrm>
              <a:prstGeom prst="rect">
                <a:avLst/>
              </a:prstGeom>
              <a:noFill/>
            </p:spPr>
            <p:txBody>
              <a:bodyPr wrap="square" rtlCol="0">
                <a:spAutoFit/>
              </a:bodyPr>
              <a:lstStyle/>
              <a:p>
                <a:r>
                  <a:rPr lang="en-US" b="1">
                    <a:solidFill>
                      <a:srgbClr val="FF0000"/>
                    </a:solidFill>
                  </a:rPr>
                  <a:t>1</a:t>
                </a:r>
                <a:endParaRPr lang="vi-VN" b="1">
                  <a:solidFill>
                    <a:srgbClr val="FF0000"/>
                  </a:solidFill>
                </a:endParaRPr>
              </a:p>
            </p:txBody>
          </p:sp>
        </p:grpSp>
      </p:grpSp>
      <p:sp>
        <p:nvSpPr>
          <p:cNvPr id="32" name="TextBox 31">
            <a:extLst>
              <a:ext uri="{FF2B5EF4-FFF2-40B4-BE49-F238E27FC236}">
                <a16:creationId xmlns:a16="http://schemas.microsoft.com/office/drawing/2014/main" xmlns="" id="{D8E5A8CA-7DF9-448C-B06B-B09367A7D0F5}"/>
              </a:ext>
            </a:extLst>
          </p:cNvPr>
          <p:cNvSpPr txBox="1"/>
          <p:nvPr/>
        </p:nvSpPr>
        <p:spPr>
          <a:xfrm>
            <a:off x="9982200" y="5715000"/>
            <a:ext cx="438836" cy="523220"/>
          </a:xfrm>
          <a:prstGeom prst="rect">
            <a:avLst/>
          </a:prstGeom>
          <a:noFill/>
        </p:spPr>
        <p:txBody>
          <a:bodyPr wrap="square" rtlCol="0">
            <a:spAutoFit/>
          </a:bodyPr>
          <a:lstStyle/>
          <a:p>
            <a:r>
              <a:rPr lang="en-US" sz="2800" b="1">
                <a:solidFill>
                  <a:srgbClr val="00B050"/>
                </a:solidFill>
              </a:rPr>
              <a:t>G</a:t>
            </a:r>
          </a:p>
        </p:txBody>
      </p:sp>
      <p:sp>
        <p:nvSpPr>
          <p:cNvPr id="33" name="TextBox 32">
            <a:extLst>
              <a:ext uri="{FF2B5EF4-FFF2-40B4-BE49-F238E27FC236}">
                <a16:creationId xmlns:a16="http://schemas.microsoft.com/office/drawing/2014/main" xmlns="" id="{ACDF80BC-D513-4046-90E3-0D6B9312431C}"/>
              </a:ext>
            </a:extLst>
          </p:cNvPr>
          <p:cNvSpPr txBox="1"/>
          <p:nvPr/>
        </p:nvSpPr>
        <p:spPr>
          <a:xfrm>
            <a:off x="1752600" y="5725180"/>
            <a:ext cx="438836" cy="523220"/>
          </a:xfrm>
          <a:prstGeom prst="rect">
            <a:avLst/>
          </a:prstGeom>
          <a:noFill/>
        </p:spPr>
        <p:txBody>
          <a:bodyPr wrap="square" rtlCol="0">
            <a:spAutoFit/>
          </a:bodyPr>
          <a:lstStyle/>
          <a:p>
            <a:r>
              <a:rPr lang="en-US" sz="2800" b="1">
                <a:solidFill>
                  <a:srgbClr val="00B050"/>
                </a:solidFill>
              </a:rPr>
              <a:t>C</a:t>
            </a:r>
          </a:p>
        </p:txBody>
      </p:sp>
      <p:sp>
        <p:nvSpPr>
          <p:cNvPr id="34" name="TextBox 33">
            <a:extLst>
              <a:ext uri="{FF2B5EF4-FFF2-40B4-BE49-F238E27FC236}">
                <a16:creationId xmlns:a16="http://schemas.microsoft.com/office/drawing/2014/main" xmlns="" id="{4B18AF1B-64DD-4AF6-8B1A-26C954D41B36}"/>
              </a:ext>
            </a:extLst>
          </p:cNvPr>
          <p:cNvSpPr txBox="1"/>
          <p:nvPr/>
        </p:nvSpPr>
        <p:spPr>
          <a:xfrm>
            <a:off x="5943600" y="5725180"/>
            <a:ext cx="438836" cy="523220"/>
          </a:xfrm>
          <a:prstGeom prst="rect">
            <a:avLst/>
          </a:prstGeom>
          <a:noFill/>
        </p:spPr>
        <p:txBody>
          <a:bodyPr wrap="square" rtlCol="0">
            <a:spAutoFit/>
          </a:bodyPr>
          <a:lstStyle/>
          <a:p>
            <a:r>
              <a:rPr lang="en-US" sz="2800" b="1">
                <a:solidFill>
                  <a:srgbClr val="00B050"/>
                </a:solidFill>
              </a:rPr>
              <a:t>F</a:t>
            </a:r>
          </a:p>
        </p:txBody>
      </p:sp>
      <p:pic>
        <p:nvPicPr>
          <p:cNvPr id="4" name="Picture 3">
            <a:extLst>
              <a:ext uri="{FF2B5EF4-FFF2-40B4-BE49-F238E27FC236}">
                <a16:creationId xmlns:a16="http://schemas.microsoft.com/office/drawing/2014/main" xmlns="" id="{A26BC652-D56C-45CE-8B64-39B9A49074A9}"/>
              </a:ext>
            </a:extLst>
          </p:cNvPr>
          <p:cNvPicPr>
            <a:picLocks noChangeAspect="1"/>
          </p:cNvPicPr>
          <p:nvPr/>
        </p:nvPicPr>
        <p:blipFill rotWithShape="1">
          <a:blip r:embed="rId5"/>
          <a:srcRect l="12712" t="37778" r="33591" b="47037"/>
          <a:stretch/>
        </p:blipFill>
        <p:spPr>
          <a:xfrm>
            <a:off x="1148953" y="1335626"/>
            <a:ext cx="9820107" cy="1562081"/>
          </a:xfrm>
          <a:prstGeom prst="rect">
            <a:avLst/>
          </a:prstGeom>
        </p:spPr>
      </p:pic>
      <p:pic>
        <p:nvPicPr>
          <p:cNvPr id="5" name="Be Ken Phim hop am">
            <a:hlinkClick r:id="" action="ppaction://media"/>
            <a:extLst>
              <a:ext uri="{FF2B5EF4-FFF2-40B4-BE49-F238E27FC236}">
                <a16:creationId xmlns:a16="http://schemas.microsoft.com/office/drawing/2014/main" xmlns="" id="{A4BD5D48-5D5E-4E94-AD48-0411F04B1B6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988349531"/>
      </p:ext>
    </p:extLst>
  </p:cSld>
  <p:clrMapOvr>
    <a:masterClrMapping/>
  </p:clrMapOvr>
  <p:transition spd="slow">
    <p:fade/>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D7 HoaTau">
            <a:hlinkClick r:id="" action="ppaction://media"/>
            <a:extLst>
              <a:ext uri="{FF2B5EF4-FFF2-40B4-BE49-F238E27FC236}">
                <a16:creationId xmlns:a16="http://schemas.microsoft.com/office/drawing/2014/main" xmlns="" id="{2083C4B9-22EA-4DCB-8D22-1732E28E8A67}"/>
              </a:ext>
            </a:extLst>
          </p:cNvPr>
          <p:cNvPicPr>
            <a:picLocks noChangeAspect="1"/>
          </p:cNvPicPr>
          <p:nvPr>
            <a:videoFile r:link="rId1"/>
            <p:extLst>
              <p:ext uri="{DAA4B4D4-6D71-4841-9C94-3DE7FCFB9230}">
                <p14:media xmlns:p14="http://schemas.microsoft.com/office/powerpoint/2010/main" r:embed="rId2">
                  <p14:trim st="6284"/>
                </p14:media>
              </p:ext>
            </p:extLst>
          </p:nvPr>
        </p:nvPicPr>
        <p:blipFill>
          <a:blip r:embed="rId4"/>
          <a:stretch>
            <a:fillRect/>
          </a:stretch>
        </p:blipFill>
        <p:spPr>
          <a:xfrm>
            <a:off x="685800" y="761792"/>
            <a:ext cx="10896600" cy="6129338"/>
          </a:xfrm>
          <a:prstGeom prst="rect">
            <a:avLst/>
          </a:prstGeom>
        </p:spPr>
      </p:pic>
      <p:sp>
        <p:nvSpPr>
          <p:cNvPr id="7" name="TextBox 6"/>
          <p:cNvSpPr txBox="1"/>
          <p:nvPr/>
        </p:nvSpPr>
        <p:spPr>
          <a:xfrm>
            <a:off x="3276600" y="228600"/>
            <a:ext cx="5562600"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b="1">
                <a:solidFill>
                  <a:srgbClr val="0000FF"/>
                </a:solidFill>
              </a:rPr>
              <a:t>MINH HOẠ GHÉP CÁC BÈ NHẠC CỤ</a:t>
            </a:r>
            <a:endParaRPr lang="vi-VN" sz="2400" b="1">
              <a:solidFill>
                <a:srgbClr val="0000FF"/>
              </a:solidFill>
            </a:endParaRPr>
          </a:p>
        </p:txBody>
      </p:sp>
    </p:spTree>
    <p:extLst>
      <p:ext uri="{BB962C8B-B14F-4D97-AF65-F5344CB8AC3E}">
        <p14:creationId xmlns:p14="http://schemas.microsoft.com/office/powerpoint/2010/main" val="1592529910"/>
      </p:ext>
    </p:extLst>
  </p:cSld>
  <p:clrMapOvr>
    <a:masterClrMapping/>
  </p:clrMapOvr>
  <p:transition spd="slow">
    <p:fade/>
  </p:transition>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7014</TotalTime>
  <Words>509</Words>
  <Application>Microsoft Office PowerPoint</Application>
  <PresentationFormat>Custom</PresentationFormat>
  <Paragraphs>106</Paragraphs>
  <Slides>16</Slides>
  <Notes>0</Notes>
  <HiddenSlides>0</HiddenSlides>
  <MMClips>14</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Default Design</vt:lpstr>
      <vt:lpstr>Giáo viên: Đỗ Thị Thu Hà Trường: THCS An Viên</vt:lpstr>
      <vt:lpstr>Chủ đề 7 HOÀ BÌNH</vt:lpstr>
      <vt:lpstr>I. Các bậc chuyển hoá và dấu hoá</vt:lpstr>
      <vt:lpstr>Thảo luận nhóm</vt:lpstr>
      <vt:lpstr>II. Hoà tấu nhạc cụ</vt:lpstr>
      <vt:lpstr>PowerPoint Presentation</vt:lpstr>
      <vt:lpstr>PowerPoint Presentation</vt:lpstr>
      <vt:lpstr>PowerPoint Presentation</vt:lpstr>
      <vt:lpstr>PowerPoint Presentation</vt:lpstr>
      <vt:lpstr>PowerPoint Presentation</vt:lpstr>
      <vt:lpstr>III. Nhạc sĩ Cao Văn Lầu                                         </vt:lpstr>
      <vt:lpstr>Thảo luận nhóm</vt:lpstr>
      <vt:lpstr>PowerPoint Presentation</vt:lpstr>
      <vt:lpstr>PowerPoint Presentation</vt:lpstr>
      <vt:lpstr>PowerPoint Presentation</vt:lpstr>
      <vt:lpstr>DẶN DÒ VỀ NHÀ</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ismail - [2010]</cp:lastModifiedBy>
  <cp:revision>262</cp:revision>
  <dcterms:created xsi:type="dcterms:W3CDTF">2006-11-06T13:45:38Z</dcterms:created>
  <dcterms:modified xsi:type="dcterms:W3CDTF">2023-04-11T13:50:58Z</dcterms:modified>
</cp:coreProperties>
</file>