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3"/>
  </p:notesMasterIdLst>
  <p:sldIdLst>
    <p:sldId id="358" r:id="rId2"/>
    <p:sldId id="359" r:id="rId3"/>
    <p:sldId id="395" r:id="rId4"/>
    <p:sldId id="362" r:id="rId5"/>
    <p:sldId id="391" r:id="rId6"/>
    <p:sldId id="368" r:id="rId7"/>
    <p:sldId id="396" r:id="rId8"/>
    <p:sldId id="393" r:id="rId9"/>
    <p:sldId id="397" r:id="rId10"/>
    <p:sldId id="390" r:id="rId11"/>
    <p:sldId id="372" r:id="rId12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FF"/>
    <a:srgbClr val="FFE36D"/>
    <a:srgbClr val="FFCC66"/>
    <a:srgbClr val="FFF1B3"/>
    <a:srgbClr val="CC00CC"/>
    <a:srgbClr val="C8FFFF"/>
    <a:srgbClr val="FF9900"/>
    <a:srgbClr val="FF7043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356" autoAdjust="0"/>
  </p:normalViewPr>
  <p:slideViewPr>
    <p:cSldViewPr>
      <p:cViewPr varScale="1">
        <p:scale>
          <a:sx n="74" d="100"/>
          <a:sy n="74" d="100"/>
        </p:scale>
        <p:origin x="-570" y="-10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pPr/>
              <a:t>2/13/2022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251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C4A0E-AE95-454F-A2E2-71B23AF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EE483-DD1C-4192-AD40-C8F21048B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362E-EEC3-4576-BDFE-7739F93ED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B6DB-3D4F-49D8-8FDB-612300820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0F44-ECC0-4664-BB81-4589E688E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B2E09-7A25-4679-9E62-65DB48CA2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0C62B-41F5-48A8-B539-C8361A26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30BA-9B41-4D5B-8CD7-263DBE81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3D9F9-6FA6-4913-AC9C-E88B45A27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EDE19-A640-4E92-93C1-021EA3118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95E3F-7D6A-4CA7-B93E-E99E08BA5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C4FF-FCF3-423C-AF0D-CC2F270AC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4EED5-014E-4B21-AF20-0FAAD83C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440E-59E1-47FA-B69F-0F304E999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E4AC-A57C-4D7A-8622-A771FD9AD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5C7E76-F3A5-4018-853D-E449C6203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362201"/>
            <a:ext cx="5257800" cy="41147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0" y="762000"/>
            <a:ext cx="53142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1905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ÂM NHẠC 6</a:t>
            </a:r>
          </a:p>
        </p:txBody>
      </p:sp>
    </p:spTree>
    <p:extLst>
      <p:ext uri="{BB962C8B-B14F-4D97-AF65-F5344CB8AC3E}">
        <p14:creationId xmlns:p14="http://schemas.microsoft.com/office/powerpoint/2010/main" val="34649245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C -3.33333E-6 -0.01898 -3.33333E-6 -0.03703 0.00018 -0.03703 C 0.00035 -0.03703 0.00052 -0.01898 0.00052 -3.33333E-6 C 0.00052 0.02107 0.0007 0.0419 0.00087 0.0419 C 0.00105 0.0419 0.00105 0.02107 0.00122 -3.33333E-6 C 0.00122 -0.01898 0.00139 -0.03703 0.00157 -0.03703 C 0.00174 -0.03703 0.00174 -0.01898 0.00191 -3.33333E-6 C 0.00191 0.02107 0.00191 0.0419 0.00209 0.0419 C 0.00226 0.0419 0.00261 -3.33333E-6 0.00261 0.00023 C 0.00261 -0.01898 0.00261 -0.03703 0.00278 -0.03703 C 0.00295 -0.03703 0.00313 -0.01898 0.00313 -3.33333E-6 C 0.00313 0.02107 0.0033 0.0419 0.00348 0.0419 C 0.00365 0.0419 0.00365 0.02107 0.00382 -3.33333E-6 C 0.00382 -0.01898 0.004 -0.03703 0.00417 -0.03703 C 0.00434 -0.03703 0.00434 -0.01898 0.00452 -3.33333E-6 C 0.00452 0.02107 0.00452 0.0419 0.00469 0.0419 C 0.00486 0.0419 0.00504 0.02107 0.00521 -3.33333E-6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0" y="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6043EF1-4552-4CE4-AAD7-78FFD0379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834" y="457200"/>
            <a:ext cx="1143833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9042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44" r="21353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54076"/>
            <a:ext cx="8229600" cy="873587"/>
          </a:xfrm>
        </p:spPr>
        <p:txBody>
          <a:bodyPr/>
          <a:lstStyle/>
          <a:p>
            <a:r>
              <a:rPr lang="en-US" sz="3200" b="1" dirty="0" err="1">
                <a:solidFill>
                  <a:srgbClr val="0000FF"/>
                </a:solidFill>
              </a:rPr>
              <a:t>Dặn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dò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về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nhà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0" y="2255837"/>
            <a:ext cx="8229600" cy="3459163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solidFill>
                  <a:srgbClr val="0000FF"/>
                </a:solidFill>
              </a:rPr>
              <a:t>- Ôn tập các nội dung đã học ở Chủ đề 6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581400"/>
            <a:ext cx="2672071" cy="308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4809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362200" y="533400"/>
            <a:ext cx="7315200" cy="1470025"/>
          </a:xfrm>
          <a:solidFill>
            <a:schemeClr val="lt1">
              <a:alpha val="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 err="1">
                <a:solidFill>
                  <a:srgbClr val="0000FF"/>
                </a:solidFill>
              </a:rPr>
              <a:t>Chủ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err="1">
                <a:solidFill>
                  <a:srgbClr val="0000FF"/>
                </a:solidFill>
              </a:rPr>
              <a:t>đề</a:t>
            </a:r>
            <a:r>
              <a:rPr lang="en-US" b="1">
                <a:solidFill>
                  <a:srgbClr val="0000FF"/>
                </a:solidFill>
              </a:rPr>
              <a:t> </a:t>
            </a:r>
            <a:r>
              <a:rPr lang="en-US" b="1" dirty="0">
                <a:solidFill>
                  <a:srgbClr val="0000FF"/>
                </a:solidFill>
              </a:rPr>
              <a:t>6</a:t>
            </a:r>
            <a:r>
              <a:rPr lang="en-US" b="1">
                <a:solidFill>
                  <a:srgbClr val="0000FF"/>
                </a:solidFill>
              </a:rPr>
              <a:t/>
            </a:r>
            <a:br>
              <a:rPr lang="en-US" b="1">
                <a:solidFill>
                  <a:srgbClr val="0000FF"/>
                </a:solidFill>
              </a:rPr>
            </a:br>
            <a:r>
              <a:rPr lang="en-US" b="1">
                <a:solidFill>
                  <a:srgbClr val="C00000"/>
                </a:solidFill>
              </a:rPr>
              <a:t>ƯỚC MƠ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5575"/>
            <a:ext cx="1727200" cy="1930400"/>
          </a:xfrm>
          <a:prstGeom prst="rect">
            <a:avLst/>
          </a:prstGeom>
        </p:spPr>
      </p:pic>
      <p:sp>
        <p:nvSpPr>
          <p:cNvPr id="6" name="Subtitle 6"/>
          <p:cNvSpPr>
            <a:spLocks noGrp="1"/>
          </p:cNvSpPr>
          <p:nvPr>
            <p:ph type="subTitle" idx="1"/>
          </p:nvPr>
        </p:nvSpPr>
        <p:spPr>
          <a:xfrm>
            <a:off x="1371600" y="2514600"/>
            <a:ext cx="9296400" cy="3733800"/>
          </a:xfrm>
        </p:spPr>
        <p:txBody>
          <a:bodyPr/>
          <a:lstStyle/>
          <a:p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Tiết</a:t>
            </a:r>
            <a:r>
              <a:rPr lang="vi-VN" sz="40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4</a:t>
            </a:r>
          </a:p>
          <a:p>
            <a:pPr algn="just"/>
            <a:r>
              <a:rPr lang="en-US" sz="36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-</a:t>
            </a:r>
            <a:r>
              <a:rPr lang="en-US" sz="36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>
                <a:solidFill>
                  <a:srgbClr val="C00000"/>
                </a:solidFill>
                <a:latin typeface="+mj-lt"/>
              </a:rPr>
              <a:t>Ôn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tập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+mj-lt"/>
              </a:rPr>
              <a:t>Bài</a:t>
            </a:r>
            <a:r>
              <a:rPr lang="en-US" sz="36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+mj-lt"/>
              </a:rPr>
              <a:t>đọc</a:t>
            </a:r>
            <a:r>
              <a:rPr lang="en-US" sz="36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+mj-lt"/>
              </a:rPr>
              <a:t>nhạc</a:t>
            </a:r>
            <a:r>
              <a:rPr lang="en-US" sz="36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i="1" err="1">
                <a:solidFill>
                  <a:srgbClr val="C00000"/>
                </a:solidFill>
                <a:latin typeface="+mj-lt"/>
              </a:rPr>
              <a:t>số</a:t>
            </a:r>
            <a:r>
              <a:rPr lang="en-US" sz="3600" b="1" i="1">
                <a:solidFill>
                  <a:srgbClr val="C00000"/>
                </a:solidFill>
                <a:latin typeface="+mj-lt"/>
              </a:rPr>
              <a:t> 6</a:t>
            </a:r>
            <a:endParaRPr lang="en-US" sz="3600" b="1" i="1" dirty="0">
              <a:solidFill>
                <a:srgbClr val="C00000"/>
              </a:solidFill>
              <a:latin typeface="+mj-lt"/>
            </a:endParaRPr>
          </a:p>
          <a:p>
            <a:pPr algn="just"/>
            <a:r>
              <a:rPr lang="en-US" sz="3600" b="1">
                <a:solidFill>
                  <a:srgbClr val="C00000"/>
                </a:solidFill>
                <a:latin typeface="+mj-lt"/>
              </a:rPr>
              <a:t> -</a:t>
            </a:r>
            <a:r>
              <a:rPr lang="en-US" sz="3600" b="1">
                <a:solidFill>
                  <a:srgbClr val="0000FF"/>
                </a:solidFill>
                <a:latin typeface="+mj-lt"/>
              </a:rPr>
              <a:t> </a:t>
            </a:r>
            <a:r>
              <a:rPr lang="en-US" sz="3600" b="1">
                <a:solidFill>
                  <a:srgbClr val="C00000"/>
                </a:solidFill>
                <a:latin typeface="+mj-lt"/>
              </a:rPr>
              <a:t>Ôn </a:t>
            </a:r>
            <a:r>
              <a:rPr lang="en-US" sz="3600" b="1" err="1">
                <a:solidFill>
                  <a:srgbClr val="C00000"/>
                </a:solidFill>
                <a:latin typeface="+mj-lt"/>
              </a:rPr>
              <a:t>tập</a:t>
            </a:r>
            <a:r>
              <a:rPr lang="en-US" sz="3600" b="1">
                <a:solidFill>
                  <a:srgbClr val="C00000"/>
                </a:solidFill>
                <a:latin typeface="+mj-lt"/>
              </a:rPr>
              <a:t> bài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tập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tiết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tấu</a:t>
            </a:r>
            <a:endParaRPr lang="en-US" sz="3600" b="1" dirty="0">
              <a:solidFill>
                <a:srgbClr val="C00000"/>
              </a:solidFill>
              <a:latin typeface="+mj-lt"/>
            </a:endParaRPr>
          </a:p>
          <a:p>
            <a:pPr algn="just"/>
            <a:r>
              <a:rPr lang="en-US" sz="3600" b="1">
                <a:solidFill>
                  <a:srgbClr val="C00000"/>
                </a:solidFill>
                <a:latin typeface="+mj-lt"/>
              </a:rPr>
              <a:t> -</a:t>
            </a:r>
            <a:r>
              <a:rPr lang="en-US" sz="3600" b="1">
                <a:solidFill>
                  <a:srgbClr val="0000FF"/>
                </a:solidFill>
                <a:latin typeface="+mj-lt"/>
              </a:rPr>
              <a:t> </a:t>
            </a:r>
            <a:r>
              <a:rPr lang="en-US" sz="3600" b="1">
                <a:solidFill>
                  <a:srgbClr val="C00000"/>
                </a:solidFill>
                <a:latin typeface="+mj-lt"/>
              </a:rPr>
              <a:t>Ôn </a:t>
            </a:r>
            <a:r>
              <a:rPr lang="en-US" sz="3600" b="1" err="1">
                <a:solidFill>
                  <a:srgbClr val="C00000"/>
                </a:solidFill>
                <a:latin typeface="+mj-lt"/>
              </a:rPr>
              <a:t>tập</a:t>
            </a:r>
            <a:r>
              <a:rPr lang="en-US" sz="3600" b="1">
                <a:solidFill>
                  <a:srgbClr val="C00000"/>
                </a:solidFill>
                <a:latin typeface="+mj-lt"/>
              </a:rPr>
              <a:t> bài hát </a:t>
            </a:r>
            <a:r>
              <a:rPr lang="en-US" sz="3600" b="1" i="1">
                <a:solidFill>
                  <a:srgbClr val="C00000"/>
                </a:solidFill>
                <a:latin typeface="+mj-lt"/>
              </a:rPr>
              <a:t>Những lá thuyền ước mơ</a:t>
            </a:r>
            <a:endParaRPr lang="en-US" sz="3600" b="1" dirty="0">
              <a:solidFill>
                <a:srgbClr val="C00000"/>
              </a:solidFill>
              <a:latin typeface="+mj-lt"/>
            </a:endParaRPr>
          </a:p>
          <a:p>
            <a:pPr algn="just"/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344803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BF23EFF2-7833-4FDD-991B-63ACEAB62733}"/>
              </a:ext>
            </a:extLst>
          </p:cNvPr>
          <p:cNvGrpSpPr/>
          <p:nvPr/>
        </p:nvGrpSpPr>
        <p:grpSpPr>
          <a:xfrm>
            <a:off x="1147175" y="762000"/>
            <a:ext cx="10054225" cy="5334000"/>
            <a:chOff x="1143000" y="914400"/>
            <a:chExt cx="10054225" cy="5334000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642A1A9D-B526-4FAA-B3D7-E2F99AE0FE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7143"/>
            <a:stretch/>
          </p:blipFill>
          <p:spPr>
            <a:xfrm>
              <a:off x="1143000" y="2362200"/>
              <a:ext cx="10054225" cy="38862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D585FE90-F1F2-47A7-85C9-B356BD0837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3495" r="22695" b="72857"/>
            <a:stretch/>
          </p:blipFill>
          <p:spPr>
            <a:xfrm>
              <a:off x="3505201" y="914400"/>
              <a:ext cx="5410200" cy="1447800"/>
            </a:xfrm>
            <a:prstGeom prst="rect">
              <a:avLst/>
            </a:prstGeom>
          </p:spPr>
        </p:pic>
      </p:grp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3B3906F9-9306-4228-B460-C2853C7AB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11176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</a:rPr>
              <a:t>I. Ôn tập </a:t>
            </a:r>
            <a:r>
              <a:rPr lang="en-US" sz="3200" b="1" i="1">
                <a:solidFill>
                  <a:srgbClr val="0000FF"/>
                </a:solidFill>
              </a:rPr>
              <a:t>Bài đọc nhạc số 6</a:t>
            </a:r>
            <a:endParaRPr lang="en-US" sz="3600" b="1" i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422899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am Truc C =Bb BQ 2">
            <a:hlinkClick r:id="" action="ppaction://media"/>
            <a:extLst>
              <a:ext uri="{FF2B5EF4-FFF2-40B4-BE49-F238E27FC236}">
                <a16:creationId xmlns="" xmlns:a16="http://schemas.microsoft.com/office/drawing/2014/main" id="{A5822F14-003B-4FCE-9DAC-C672B29CC6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390" r="3390"/>
          <a:stretch/>
        </p:blipFill>
        <p:spPr>
          <a:xfrm>
            <a:off x="823451" y="457200"/>
            <a:ext cx="1054509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5356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D6 Bai DocNhac So 6 BQ2">
            <a:hlinkClick r:id="" action="ppaction://media"/>
            <a:extLst>
              <a:ext uri="{FF2B5EF4-FFF2-40B4-BE49-F238E27FC236}">
                <a16:creationId xmlns="" xmlns:a16="http://schemas.microsoft.com/office/drawing/2014/main" id="{58CF3445-4029-4098-AA23-989450B60A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698" t="2873" r="3055" b="2873"/>
          <a:stretch/>
        </p:blipFill>
        <p:spPr>
          <a:xfrm>
            <a:off x="522249" y="307954"/>
            <a:ext cx="11212551" cy="634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1831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10972800" cy="842656"/>
          </a:xfrm>
        </p:spPr>
        <p:txBody>
          <a:bodyPr/>
          <a:lstStyle/>
          <a:p>
            <a:r>
              <a:rPr lang="en-US" sz="3600" b="1">
                <a:solidFill>
                  <a:srgbClr val="0000FF"/>
                </a:solidFill>
                <a:cs typeface="Times New Roman" panose="02020603050405020304" pitchFamily="18" charset="0"/>
              </a:rPr>
              <a:t>II. </a:t>
            </a:r>
            <a:r>
              <a:rPr lang="en-US" sz="3600" b="1">
                <a:solidFill>
                  <a:srgbClr val="0000FF"/>
                </a:solidFill>
              </a:rPr>
              <a:t>Ôn tập bài tập tiết tấu </a:t>
            </a:r>
            <a:endParaRPr lang="en-US" sz="3600" dirty="0">
              <a:solidFill>
                <a:srgbClr val="0000FF"/>
              </a:solidFill>
            </a:endParaRPr>
          </a:p>
        </p:txBody>
      </p:sp>
      <p:pic>
        <p:nvPicPr>
          <p:cNvPr id="6" name="CD6 BT TietTau BQ2">
            <a:hlinkClick r:id="" action="ppaction://media"/>
            <a:extLst>
              <a:ext uri="{FF2B5EF4-FFF2-40B4-BE49-F238E27FC236}">
                <a16:creationId xmlns="" xmlns:a16="http://schemas.microsoft.com/office/drawing/2014/main" id="{1C5D82BF-C801-4D43-A6B2-8890B37231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412" r="3054"/>
          <a:stretch/>
        </p:blipFill>
        <p:spPr>
          <a:xfrm>
            <a:off x="1066800" y="873967"/>
            <a:ext cx="9982200" cy="5907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8343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7190A94-E880-4873-81FA-E559A19611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50" t="91782" r="12817" b="389"/>
          <a:stretch/>
        </p:blipFill>
        <p:spPr>
          <a:xfrm>
            <a:off x="1140714" y="76200"/>
            <a:ext cx="9070086" cy="533400"/>
          </a:xfrm>
          <a:prstGeom prst="rect">
            <a:avLst/>
          </a:prstGeom>
        </p:spPr>
      </p:pic>
      <p:pic>
        <p:nvPicPr>
          <p:cNvPr id="2" name="CD6 GoDem NhungLaThuyenUocMo BQ2">
            <a:hlinkClick r:id="" action="ppaction://media"/>
            <a:extLst>
              <a:ext uri="{FF2B5EF4-FFF2-40B4-BE49-F238E27FC236}">
                <a16:creationId xmlns="" xmlns:a16="http://schemas.microsoft.com/office/drawing/2014/main" id="{97A4B04D-DE6C-44D4-89F5-4B28873111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5500" y="838200"/>
            <a:ext cx="10541000" cy="560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4925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838200"/>
          </a:xfrm>
        </p:spPr>
        <p:txBody>
          <a:bodyPr/>
          <a:lstStyle/>
          <a:p>
            <a:r>
              <a:rPr lang="en-US" sz="3600" b="1">
                <a:solidFill>
                  <a:srgbClr val="0000FF"/>
                </a:solidFill>
                <a:cs typeface="Times New Roman" panose="02020603050405020304" pitchFamily="18" charset="0"/>
              </a:rPr>
              <a:t>III. </a:t>
            </a:r>
            <a:r>
              <a:rPr lang="en-US" sz="3600" b="1">
                <a:solidFill>
                  <a:srgbClr val="0000FF"/>
                </a:solidFill>
              </a:rPr>
              <a:t>Ôn tập bài hát </a:t>
            </a:r>
            <a:r>
              <a:rPr lang="en-US" sz="3600" b="1" i="1">
                <a:solidFill>
                  <a:srgbClr val="0000FF"/>
                </a:solidFill>
              </a:rPr>
              <a:t>Những lá thuyền ước mơ</a:t>
            </a:r>
            <a:endParaRPr lang="en-US" sz="3600" dirty="0">
              <a:solidFill>
                <a:srgbClr val="0000FF"/>
              </a:solidFill>
            </a:endParaRPr>
          </a:p>
        </p:txBody>
      </p:sp>
      <p:pic>
        <p:nvPicPr>
          <p:cNvPr id="2" name="karaoke Nhung la thuyen uoc mo">
            <a:hlinkClick r:id="" action="ppaction://media"/>
            <a:extLst>
              <a:ext uri="{FF2B5EF4-FFF2-40B4-BE49-F238E27FC236}">
                <a16:creationId xmlns="" xmlns:a16="http://schemas.microsoft.com/office/drawing/2014/main" id="{9D013E7C-3F8E-4153-81ED-381842DB85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1467" y="1143000"/>
            <a:ext cx="9889066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9802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-76200"/>
            <a:ext cx="7391400" cy="792162"/>
          </a:xfrm>
        </p:spPr>
        <p:txBody>
          <a:bodyPr/>
          <a:lstStyle/>
          <a:p>
            <a:r>
              <a:rPr lang="en-US" sz="2800" b="1" smtClean="0">
                <a:solidFill>
                  <a:srgbClr val="0000FF"/>
                </a:solidFill>
                <a:cs typeface="Times New Roman" panose="02020603050405020304" pitchFamily="18" charset="0"/>
              </a:rPr>
              <a:t>Ôn hát</a:t>
            </a:r>
            <a:endParaRPr lang="en-US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pic>
        <p:nvPicPr>
          <p:cNvPr id="3" name="NhungLaThuyenUocMo HatMau 1 lan BQ2">
            <a:hlinkClick r:id="" action="ppaction://media"/>
            <a:extLst>
              <a:ext uri="{FF2B5EF4-FFF2-40B4-BE49-F238E27FC236}">
                <a16:creationId xmlns="" xmlns:a16="http://schemas.microsoft.com/office/drawing/2014/main" id="{A363FF00-36D3-4BF0-8EA4-E3EA83E1FB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39900" y="597780"/>
            <a:ext cx="8470900" cy="617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546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6520</TotalTime>
  <Words>82</Words>
  <Application>Microsoft Office PowerPoint</Application>
  <PresentationFormat>Custom</PresentationFormat>
  <Paragraphs>12</Paragraphs>
  <Slides>11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Default Design</vt:lpstr>
      <vt:lpstr>PowerPoint Presentation</vt:lpstr>
      <vt:lpstr>Chủ đề 6 ƯỚC MƠ</vt:lpstr>
      <vt:lpstr>I. Ôn tập Bài đọc nhạc số 6</vt:lpstr>
      <vt:lpstr>PowerPoint Presentation</vt:lpstr>
      <vt:lpstr>PowerPoint Presentation</vt:lpstr>
      <vt:lpstr>II. Ôn tập bài tập tiết tấu </vt:lpstr>
      <vt:lpstr>PowerPoint Presentation</vt:lpstr>
      <vt:lpstr>III. Ôn tập bài hát Những lá thuyền ước mơ</vt:lpstr>
      <vt:lpstr>Ôn hát</vt:lpstr>
      <vt:lpstr>PowerPoint Presentation</vt:lpstr>
      <vt:lpstr>Dặn dò về nhà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Nguyen</cp:lastModifiedBy>
  <cp:revision>261</cp:revision>
  <dcterms:created xsi:type="dcterms:W3CDTF">2006-11-06T13:45:38Z</dcterms:created>
  <dcterms:modified xsi:type="dcterms:W3CDTF">2022-02-12T22:23:39Z</dcterms:modified>
</cp:coreProperties>
</file>