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58" r:id="rId2"/>
    <p:sldId id="359" r:id="rId3"/>
    <p:sldId id="377" r:id="rId4"/>
    <p:sldId id="374" r:id="rId5"/>
    <p:sldId id="376" r:id="rId6"/>
    <p:sldId id="381" r:id="rId7"/>
    <p:sldId id="368" r:id="rId8"/>
    <p:sldId id="382" r:id="rId9"/>
    <p:sldId id="383" r:id="rId10"/>
    <p:sldId id="384" r:id="rId11"/>
    <p:sldId id="386" r:id="rId12"/>
    <p:sldId id="387" r:id="rId13"/>
    <p:sldId id="389" r:id="rId14"/>
    <p:sldId id="356" r:id="rId15"/>
    <p:sldId id="372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6.gif"/><Relationship Id="rId5" Type="http://schemas.microsoft.com/office/2007/relationships/media" Target="../media/media6.wav"/><Relationship Id="rId10" Type="http://schemas.openxmlformats.org/officeDocument/2006/relationships/image" Target="../media/image15.png"/><Relationship Id="rId4" Type="http://schemas.openxmlformats.org/officeDocument/2006/relationships/audio" Target="../media/media5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smtClean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  <a:endParaRPr lang="en-US" sz="7200" b="1" cap="none" spc="0">
              <a:ln w="19050">
                <a:solidFill>
                  <a:srgbClr val="FFC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583" t="35185" r="35000" b="57407"/>
          <a:stretch/>
        </p:blipFill>
        <p:spPr>
          <a:xfrm>
            <a:off x="697229" y="2895600"/>
            <a:ext cx="10797540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485480" y="3762834"/>
            <a:ext cx="538216" cy="56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</a:rPr>
              <a:t>BÈ THANH PHÁCH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e ThanhPhach a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2123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7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Hoa Ta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79500"/>
            <a:ext cx="10972800" cy="469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381000"/>
            <a:ext cx="1600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6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AmHinh TietTa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431838"/>
            <a:ext cx="8913215" cy="56529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en-US" sz="3600" b="1" smtClean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C00000"/>
                </a:solidFill>
              </a:rPr>
              <a:t>Ôn </a:t>
            </a:r>
            <a:r>
              <a:rPr lang="en-US" sz="3600" b="1">
                <a:solidFill>
                  <a:srgbClr val="C00000"/>
                </a:solidFill>
              </a:rPr>
              <a:t>tập bài </a:t>
            </a:r>
            <a:r>
              <a:rPr lang="vi-VN" sz="3600" b="1" smtClean="0">
                <a:solidFill>
                  <a:srgbClr val="C00000"/>
                </a:solidFill>
              </a:rPr>
              <a:t>tập tiết </a:t>
            </a:r>
            <a:r>
              <a:rPr lang="vi-VN" sz="3600" b="1">
                <a:solidFill>
                  <a:srgbClr val="C00000"/>
                </a:solidFill>
              </a:rPr>
              <a:t>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28600"/>
            <a:ext cx="7332917" cy="564071"/>
          </a:xfrm>
          <a:prstGeom prst="rect">
            <a:avLst/>
          </a:prstGeom>
        </p:spPr>
      </p:pic>
      <p:pic>
        <p:nvPicPr>
          <p:cNvPr id="3" name="CD2 GoDem LiCayDa Fis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838200"/>
            <a:ext cx="1059559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</p:spPr>
        <p:txBody>
          <a:bodyPr/>
          <a:lstStyle/>
          <a:p>
            <a:r>
              <a:rPr lang="en-US" sz="36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III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00FF"/>
                </a:solidFill>
              </a:rPr>
              <a:t>Hát: </a:t>
            </a:r>
            <a:r>
              <a:rPr lang="en-US" sz="3600" b="1" smtClean="0">
                <a:solidFill>
                  <a:srgbClr val="0000FF"/>
                </a:solidFill>
              </a:rPr>
              <a:t> </a:t>
            </a:r>
            <a:r>
              <a:rPr lang="en-US" sz="3600" b="1" smtClean="0">
                <a:solidFill>
                  <a:srgbClr val="C00000"/>
                </a:solidFill>
              </a:rPr>
              <a:t>Ôn </a:t>
            </a:r>
            <a:r>
              <a:rPr lang="en-US" sz="3600" b="1">
                <a:solidFill>
                  <a:srgbClr val="C00000"/>
                </a:solidFill>
              </a:rPr>
              <a:t>tập bài </a:t>
            </a:r>
            <a:r>
              <a:rPr lang="en-US" sz="3600" b="1" i="1" smtClean="0">
                <a:solidFill>
                  <a:srgbClr val="C00000"/>
                </a:solidFill>
              </a:rPr>
              <a:t>Lí cây đa</a:t>
            </a:r>
            <a:r>
              <a:rPr lang="en-US" sz="3600" b="1">
                <a:solidFill>
                  <a:srgbClr val="C00000"/>
                </a:solidFill>
              </a:rPr>
              <a:t/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Karaoke LiCay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524000"/>
            <a:ext cx="81534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</a:t>
            </a:r>
            <a:r>
              <a:rPr lang="en-US" smtClean="0">
                <a:solidFill>
                  <a:srgbClr val="0000FF"/>
                </a:solidFill>
              </a:rPr>
              <a:t>Ôn tập các nội dung đã học ở Chủ đề 2</a:t>
            </a:r>
            <a:endParaRPr lang="en-US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 smtClean="0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 smtClean="0">
                <a:solidFill>
                  <a:srgbClr val="C00000"/>
                </a:solidFill>
              </a:rPr>
              <a:t>GIAI ĐIỆU QUÊ HƯƠNG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105918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smtClean="0">
                <a:solidFill>
                  <a:srgbClr val="C00000"/>
                </a:solidFill>
                <a:latin typeface="+mj-lt"/>
              </a:rPr>
              <a:t>2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+mj-lt"/>
              </a:rPr>
              <a:t>hoà tấu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smtClean="0">
                <a:solidFill>
                  <a:srgbClr val="C00000"/>
                </a:solidFill>
                <a:latin typeface="+mj-lt"/>
              </a:rPr>
              <a:t>Lí cây đa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981200"/>
            <a:ext cx="11577638" cy="3532823"/>
            <a:chOff x="304800" y="381000"/>
            <a:chExt cx="11577638" cy="35328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533400"/>
              <a:ext cx="11577638" cy="33804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286000" y="3810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r>
              <a:rPr lang="en-US" sz="3200" b="1" smtClean="0">
                <a:solidFill>
                  <a:srgbClr val="0000FF"/>
                </a:solidFill>
              </a:rPr>
              <a:t>I. Đọc </a:t>
            </a:r>
            <a:r>
              <a:rPr lang="en-US" sz="3200" b="1">
                <a:solidFill>
                  <a:srgbClr val="0000FF"/>
                </a:solidFill>
              </a:rPr>
              <a:t>nhạc: </a:t>
            </a: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</a:t>
            </a:r>
            <a:r>
              <a:rPr lang="en-US" sz="3200" b="1" i="1" smtClean="0">
                <a:solidFill>
                  <a:srgbClr val="C00000"/>
                </a:solidFill>
              </a:rPr>
              <a:t>2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3831"/>
          <a:stretch/>
        </p:blipFill>
        <p:spPr>
          <a:xfrm>
            <a:off x="87630" y="366968"/>
            <a:ext cx="1893570" cy="123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34" r="4062"/>
          <a:stretch/>
        </p:blipFill>
        <p:spPr>
          <a:xfrm>
            <a:off x="1295400" y="6096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9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Gam C den chamdoi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066800"/>
            <a:ext cx="1093980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6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Bai DocNhac so 2 BQ TacG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71600"/>
            <a:ext cx="107188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842656"/>
          </a:xfrm>
        </p:spPr>
        <p:txBody>
          <a:bodyPr/>
          <a:lstStyle/>
          <a:p>
            <a:r>
              <a:rPr lang="en-US" sz="36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Nhạc cụ: </a:t>
            </a:r>
            <a:r>
              <a:rPr lang="en-US" sz="3600" b="1" smtClean="0">
                <a:solidFill>
                  <a:srgbClr val="0000FF"/>
                </a:solidFill>
              </a:rPr>
              <a:t/>
            </a:r>
            <a:br>
              <a:rPr lang="en-US" sz="3600" b="1" smtClean="0">
                <a:solidFill>
                  <a:srgbClr val="0000FF"/>
                </a:solidFill>
              </a:rPr>
            </a:br>
            <a:r>
              <a:rPr lang="en-US" sz="3600" b="1" smtClean="0">
                <a:solidFill>
                  <a:srgbClr val="C00000"/>
                </a:solidFill>
              </a:rPr>
              <a:t>Ôn </a:t>
            </a:r>
            <a:r>
              <a:rPr lang="en-US" sz="3600" b="1">
                <a:solidFill>
                  <a:srgbClr val="C00000"/>
                </a:solidFill>
              </a:rPr>
              <a:t>tập bài </a:t>
            </a:r>
            <a:r>
              <a:rPr lang="vi-VN" sz="3600" b="1">
                <a:solidFill>
                  <a:srgbClr val="C00000"/>
                </a:solidFill>
              </a:rPr>
              <a:t>hoà </a:t>
            </a:r>
            <a:r>
              <a:rPr lang="vi-VN" sz="3600" b="1" smtClean="0">
                <a:solidFill>
                  <a:srgbClr val="C00000"/>
                </a:solidFill>
              </a:rPr>
              <a:t>tấu</a:t>
            </a:r>
            <a:r>
              <a:rPr lang="en-US" sz="3600" b="1" smtClean="0">
                <a:solidFill>
                  <a:srgbClr val="C00000"/>
                </a:solidFill>
              </a:rPr>
              <a:t> </a:t>
            </a:r>
            <a:r>
              <a:rPr lang="en-US" sz="3600" b="1">
                <a:solidFill>
                  <a:srgbClr val="C00000"/>
                </a:solidFill>
              </a:rPr>
              <a:t>và bài tập tiết tấu</a:t>
            </a:r>
            <a:r>
              <a:rPr lang="en-US" sz="3600" b="1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57833"/>
            <a:ext cx="6638925" cy="482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033"/>
            <a:ext cx="1676400" cy="12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" y="1223656"/>
            <a:ext cx="11916636" cy="3581400"/>
            <a:chOff x="76200" y="1143000"/>
            <a:chExt cx="11916636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711"/>
            <a:stretch/>
          </p:blipFill>
          <p:spPr>
            <a:xfrm>
              <a:off x="76200" y="1219200"/>
              <a:ext cx="11916636" cy="3505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057400" y="1143000"/>
              <a:ext cx="14478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76544"/>
            <a:ext cx="10972800" cy="842656"/>
          </a:xfrm>
        </p:spPr>
        <p:txBody>
          <a:bodyPr/>
          <a:lstStyle/>
          <a:p>
            <a:r>
              <a:rPr lang="en-US" sz="3600" b="1" smtClean="0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 smtClean="0">
                <a:solidFill>
                  <a:srgbClr val="C00000"/>
                </a:solidFill>
              </a:rPr>
              <a:t>Ôn </a:t>
            </a:r>
            <a:r>
              <a:rPr lang="en-US" sz="3600" b="1">
                <a:solidFill>
                  <a:srgbClr val="C00000"/>
                </a:solidFill>
              </a:rPr>
              <a:t>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2500" t="40370" r="52917" b="48720"/>
          <a:stretch/>
        </p:blipFill>
        <p:spPr>
          <a:xfrm>
            <a:off x="2074717" y="1745431"/>
            <a:ext cx="6324600" cy="112230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47800" y="19050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63000" y="1195451"/>
            <a:ext cx="3048000" cy="1884308"/>
            <a:chOff x="7620000" y="1178437"/>
            <a:chExt cx="3048000" cy="18843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7620000" y="1178437"/>
              <a:ext cx="3048000" cy="18843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839200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6261" y="24956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92862" y="25063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42195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6934" y="24915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2500" t="55410" r="52917" b="34445"/>
          <a:stretch/>
        </p:blipFill>
        <p:spPr>
          <a:xfrm>
            <a:off x="2133600" y="4414678"/>
            <a:ext cx="6324600" cy="1043628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 bwMode="auto">
          <a:xfrm>
            <a:off x="1508760" y="4677485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3983092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25000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92061" y="53003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78662" y="5310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27995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22734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28299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HoaTau 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5989" y="2504790"/>
            <a:ext cx="406400" cy="406400"/>
          </a:xfrm>
          <a:prstGeom prst="rect">
            <a:avLst/>
          </a:prstGeom>
        </p:spPr>
      </p:pic>
      <p:pic>
        <p:nvPicPr>
          <p:cNvPr id="3" name="HoaTau 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501" y="5277686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966337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8429"/>
            <a:ext cx="219075" cy="466725"/>
          </a:xfrm>
          <a:prstGeom prst="rect">
            <a:avLst/>
          </a:prstGeom>
        </p:spPr>
      </p:pic>
      <p:pic>
        <p:nvPicPr>
          <p:cNvPr id="4" name="HoaTau Cau 1 &amp;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4393" y="332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6356</TotalTime>
  <Words>133</Words>
  <Application>Microsoft Office PowerPoint</Application>
  <PresentationFormat>Widescreen</PresentationFormat>
  <Paragraphs>30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Default Design</vt:lpstr>
      <vt:lpstr>Giáo viên: Lê Thị Kim Hưng Trường: THCS Trưng Vương</vt:lpstr>
      <vt:lpstr>Chủ đề 2 GIAI ĐIỆU QUÊ HƯƠNG</vt:lpstr>
      <vt:lpstr>I. Đọc nhạc: Ôn tập Bài đọc nhạc số 2</vt:lpstr>
      <vt:lpstr>PowerPoint Presentation</vt:lpstr>
      <vt:lpstr>PowerPoint Presentation</vt:lpstr>
      <vt:lpstr>PowerPoint Presentation</vt:lpstr>
      <vt:lpstr>II. Nhạc cụ: 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2. Ôn tập bài tập tiết tấu </vt:lpstr>
      <vt:lpstr>PowerPoint Presentation</vt:lpstr>
      <vt:lpstr>III. Hát:  Ôn tập bài Lí cây đa 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ASUS</cp:lastModifiedBy>
  <cp:revision>248</cp:revision>
  <dcterms:created xsi:type="dcterms:W3CDTF">2006-11-06T13:45:38Z</dcterms:created>
  <dcterms:modified xsi:type="dcterms:W3CDTF">2021-10-10T04:05:35Z</dcterms:modified>
</cp:coreProperties>
</file>